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7" r:id="rId2"/>
  </p:sldIdLst>
  <p:sldSz cx="22631400" cy="16002000"/>
  <p:notesSz cx="6888163" cy="100203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041">
          <p15:clr>
            <a:srgbClr val="A4A3A4"/>
          </p15:clr>
        </p15:guide>
        <p15:guide id="2" orient="horz" pos="178">
          <p15:clr>
            <a:srgbClr val="A4A3A4"/>
          </p15:clr>
        </p15:guide>
        <p15:guide id="3" orient="horz" pos="-3911">
          <p15:clr>
            <a:srgbClr val="A4A3A4"/>
          </p15:clr>
        </p15:guide>
        <p15:guide id="4" orient="horz" pos="612">
          <p15:clr>
            <a:srgbClr val="A4A3A4"/>
          </p15:clr>
        </p15:guide>
        <p15:guide id="5" pos="-5976">
          <p15:clr>
            <a:srgbClr val="A4A3A4"/>
          </p15:clr>
        </p15:guide>
        <p15:guide id="6" pos="216">
          <p15:clr>
            <a:srgbClr val="A4A3A4"/>
          </p15:clr>
        </p15:guide>
        <p15:guide id="7" pos="696">
          <p15:clr>
            <a:srgbClr val="A4A3A4"/>
          </p15:clr>
        </p15:guide>
        <p15:guide id="8" pos="6888">
          <p15:clr>
            <a:srgbClr val="A4A3A4"/>
          </p15:clr>
        </p15:guide>
        <p15:guide id="9" pos="7368">
          <p15:clr>
            <a:srgbClr val="A4A3A4"/>
          </p15:clr>
        </p15:guide>
        <p15:guide id="10" pos="13560">
          <p15:clr>
            <a:srgbClr val="A4A3A4"/>
          </p15:clr>
        </p15:guide>
        <p15:guide id="11" pos="14040">
          <p15:clr>
            <a:srgbClr val="A4A3A4"/>
          </p15:clr>
        </p15:guide>
        <p15:guide id="12" pos="202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AB00"/>
    <a:srgbClr val="6C1B72"/>
    <a:srgbClr val="007EBB"/>
    <a:srgbClr val="0087C7"/>
    <a:srgbClr val="0093D8"/>
    <a:srgbClr val="7A6E67"/>
    <a:srgbClr val="006685"/>
    <a:srgbClr val="8A07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66091B-EACC-4B10-A30C-480563FB0856}" v="33" dt="2026-05-03T13:24:35.3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210" autoAdjust="0"/>
    <p:restoredTop sz="90929"/>
  </p:normalViewPr>
  <p:slideViewPr>
    <p:cSldViewPr snapToGrid="0">
      <p:cViewPr>
        <p:scale>
          <a:sx n="60" d="100"/>
          <a:sy n="60" d="100"/>
        </p:scale>
        <p:origin x="1158" y="-1074"/>
      </p:cViewPr>
      <p:guideLst>
        <p:guide orient="horz" pos="14041"/>
        <p:guide orient="horz" pos="178"/>
        <p:guide orient="horz" pos="-3911"/>
        <p:guide orient="horz" pos="612"/>
        <p:guide pos="-5976"/>
        <p:guide pos="216"/>
        <p:guide pos="696"/>
        <p:guide pos="6888"/>
        <p:guide pos="7368"/>
        <p:guide pos="13560"/>
        <p:guide pos="14040"/>
        <p:guide pos="202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handoutMaster" Target="handoutMasters/handout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NOW WHITE" userId="S::2302444@uad.ac.uk::1a5161c0-b02f-4100-8086-27be78bf1a3b" providerId="AD" clId="Web-{1B9C85BD-EE8C-E462-4337-37241AA6B38A}"/>
    <pc:docChg chg="modSld">
      <pc:chgData name="SNOW WHITE" userId="S::2302444@uad.ac.uk::1a5161c0-b02f-4100-8086-27be78bf1a3b" providerId="AD" clId="Web-{1B9C85BD-EE8C-E462-4337-37241AA6B38A}" dt="2026-04-28T13:29:48.617" v="15" actId="1076"/>
      <pc:docMkLst>
        <pc:docMk/>
      </pc:docMkLst>
      <pc:sldChg chg="addSp delSp modSp">
        <pc:chgData name="SNOW WHITE" userId="S::2302444@uad.ac.uk::1a5161c0-b02f-4100-8086-27be78bf1a3b" providerId="AD" clId="Web-{1B9C85BD-EE8C-E462-4337-37241AA6B38A}" dt="2026-04-28T13:29:48.617" v="15" actId="1076"/>
        <pc:sldMkLst>
          <pc:docMk/>
          <pc:sldMk cId="0" sldId="267"/>
        </pc:sldMkLst>
        <pc:picChg chg="add mod">
          <ac:chgData name="SNOW WHITE" userId="S::2302444@uad.ac.uk::1a5161c0-b02f-4100-8086-27be78bf1a3b" providerId="AD" clId="Web-{1B9C85BD-EE8C-E462-4337-37241AA6B38A}" dt="2026-04-28T13:29:48.617" v="15" actId="1076"/>
          <ac:picMkLst>
            <pc:docMk/>
            <pc:sldMk cId="0" sldId="267"/>
            <ac:picMk id="2" creationId="{28C8D522-A2E6-0487-BC85-606E95DEEE90}"/>
          </ac:picMkLst>
        </pc:picChg>
      </pc:sldChg>
    </pc:docChg>
  </pc:docChgLst>
  <pc:docChgLst>
    <pc:chgData name="SNOW WHITE" userId="1a5161c0-b02f-4100-8086-27be78bf1a3b" providerId="ADAL" clId="{C42C0183-9117-4C7D-AC43-5C1A066994AF}"/>
    <pc:docChg chg="undo custSel modSld">
      <pc:chgData name="SNOW WHITE" userId="1a5161c0-b02f-4100-8086-27be78bf1a3b" providerId="ADAL" clId="{C42C0183-9117-4C7D-AC43-5C1A066994AF}" dt="2026-05-03T13:24:43.814" v="1221" actId="2711"/>
      <pc:docMkLst>
        <pc:docMk/>
      </pc:docMkLst>
      <pc:sldChg chg="addSp delSp modSp mod">
        <pc:chgData name="SNOW WHITE" userId="1a5161c0-b02f-4100-8086-27be78bf1a3b" providerId="ADAL" clId="{C42C0183-9117-4C7D-AC43-5C1A066994AF}" dt="2026-05-03T13:24:43.814" v="1221" actId="2711"/>
        <pc:sldMkLst>
          <pc:docMk/>
          <pc:sldMk cId="0" sldId="267"/>
        </pc:sldMkLst>
        <pc:spChg chg="mod">
          <ac:chgData name="SNOW WHITE" userId="1a5161c0-b02f-4100-8086-27be78bf1a3b" providerId="ADAL" clId="{C42C0183-9117-4C7D-AC43-5C1A066994AF}" dt="2026-05-03T12:54:19.684" v="315" actId="790"/>
          <ac:spMkLst>
            <pc:docMk/>
            <pc:sldMk cId="0" sldId="267"/>
            <ac:spMk id="2050" creationId="{335D1B41-3624-B049-3089-812D68FBB91D}"/>
          </ac:spMkLst>
        </pc:spChg>
        <pc:spChg chg="mod">
          <ac:chgData name="SNOW WHITE" userId="1a5161c0-b02f-4100-8086-27be78bf1a3b" providerId="ADAL" clId="{C42C0183-9117-4C7D-AC43-5C1A066994AF}" dt="2026-05-03T12:54:19.684" v="315" actId="790"/>
          <ac:spMkLst>
            <pc:docMk/>
            <pc:sldMk cId="0" sldId="267"/>
            <ac:spMk id="2051" creationId="{499BA756-6D75-C327-6464-6D14E346BE58}"/>
          </ac:spMkLst>
        </pc:spChg>
        <pc:spChg chg="mod">
          <ac:chgData name="SNOW WHITE" userId="1a5161c0-b02f-4100-8086-27be78bf1a3b" providerId="ADAL" clId="{C42C0183-9117-4C7D-AC43-5C1A066994AF}" dt="2026-05-03T12:54:19.684" v="315" actId="790"/>
          <ac:spMkLst>
            <pc:docMk/>
            <pc:sldMk cId="0" sldId="267"/>
            <ac:spMk id="2052" creationId="{B8621210-4D2C-BA08-7485-340206541042}"/>
          </ac:spMkLst>
        </pc:spChg>
        <pc:spChg chg="mod">
          <ac:chgData name="SNOW WHITE" userId="1a5161c0-b02f-4100-8086-27be78bf1a3b" providerId="ADAL" clId="{C42C0183-9117-4C7D-AC43-5C1A066994AF}" dt="2026-05-03T13:24:43.814" v="1221" actId="2711"/>
          <ac:spMkLst>
            <pc:docMk/>
            <pc:sldMk cId="0" sldId="267"/>
            <ac:spMk id="2053" creationId="{269E0571-6CA5-25D5-A04B-8B737871047E}"/>
          </ac:spMkLst>
        </pc:spChg>
        <pc:spChg chg="mod">
          <ac:chgData name="SNOW WHITE" userId="1a5161c0-b02f-4100-8086-27be78bf1a3b" providerId="ADAL" clId="{C42C0183-9117-4C7D-AC43-5C1A066994AF}" dt="2026-05-03T13:24:01.137" v="1215" actId="1076"/>
          <ac:spMkLst>
            <pc:docMk/>
            <pc:sldMk cId="0" sldId="267"/>
            <ac:spMk id="2054" creationId="{C8393AD2-AE44-0F3D-62B4-1E38D2B7FED3}"/>
          </ac:spMkLst>
        </pc:spChg>
        <pc:spChg chg="mod">
          <ac:chgData name="SNOW WHITE" userId="1a5161c0-b02f-4100-8086-27be78bf1a3b" providerId="ADAL" clId="{C42C0183-9117-4C7D-AC43-5C1A066994AF}" dt="2026-05-03T13:17:12.673" v="1107" actId="20577"/>
          <ac:spMkLst>
            <pc:docMk/>
            <pc:sldMk cId="0" sldId="267"/>
            <ac:spMk id="2055" creationId="{8F328AB5-E685-B455-9CDB-24E02F229CCB}"/>
          </ac:spMkLst>
        </pc:spChg>
        <pc:spChg chg="mod">
          <ac:chgData name="SNOW WHITE" userId="1a5161c0-b02f-4100-8086-27be78bf1a3b" providerId="ADAL" clId="{C42C0183-9117-4C7D-AC43-5C1A066994AF}" dt="2026-04-27T22:18:16.010" v="206" actId="14100"/>
          <ac:spMkLst>
            <pc:docMk/>
            <pc:sldMk cId="0" sldId="267"/>
            <ac:spMk id="2056" creationId="{DF2C59E3-C979-77ED-E6B6-8715C387AD4B}"/>
          </ac:spMkLst>
        </pc:spChg>
        <pc:spChg chg="mod">
          <ac:chgData name="SNOW WHITE" userId="1a5161c0-b02f-4100-8086-27be78bf1a3b" providerId="ADAL" clId="{C42C0183-9117-4C7D-AC43-5C1A066994AF}" dt="2026-05-03T13:13:36.722" v="916" actId="20577"/>
          <ac:spMkLst>
            <pc:docMk/>
            <pc:sldMk cId="0" sldId="267"/>
            <ac:spMk id="2057" creationId="{44A82755-1541-03AF-09FE-37D0E7E5A72C}"/>
          </ac:spMkLst>
        </pc:spChg>
        <pc:spChg chg="mod">
          <ac:chgData name="SNOW WHITE" userId="1a5161c0-b02f-4100-8086-27be78bf1a3b" providerId="ADAL" clId="{C42C0183-9117-4C7D-AC43-5C1A066994AF}" dt="2026-05-03T13:17:03.053" v="1105" actId="20577"/>
          <ac:spMkLst>
            <pc:docMk/>
            <pc:sldMk cId="0" sldId="267"/>
            <ac:spMk id="2058" creationId="{436DABD2-526E-8580-38F1-61F117DD416B}"/>
          </ac:spMkLst>
        </pc:spChg>
        <pc:spChg chg="mod">
          <ac:chgData name="SNOW WHITE" userId="1a5161c0-b02f-4100-8086-27be78bf1a3b" providerId="ADAL" clId="{C42C0183-9117-4C7D-AC43-5C1A066994AF}" dt="2026-05-03T13:23:56.100" v="1213" actId="14100"/>
          <ac:spMkLst>
            <pc:docMk/>
            <pc:sldMk cId="0" sldId="267"/>
            <ac:spMk id="2059" creationId="{ABE2FD2A-E871-F9B8-4959-D27C8B46FB24}"/>
          </ac:spMkLst>
        </pc:spChg>
        <pc:spChg chg="mod">
          <ac:chgData name="SNOW WHITE" userId="1a5161c0-b02f-4100-8086-27be78bf1a3b" providerId="ADAL" clId="{C42C0183-9117-4C7D-AC43-5C1A066994AF}" dt="2026-05-03T12:54:19.684" v="315" actId="790"/>
          <ac:spMkLst>
            <pc:docMk/>
            <pc:sldMk cId="0" sldId="267"/>
            <ac:spMk id="2088" creationId="{986897C4-46BA-37C1-513C-A946C085BC6A}"/>
          </ac:spMkLst>
        </pc:spChg>
        <pc:spChg chg="mod">
          <ac:chgData name="SNOW WHITE" userId="1a5161c0-b02f-4100-8086-27be78bf1a3b" providerId="ADAL" clId="{C42C0183-9117-4C7D-AC43-5C1A066994AF}" dt="2026-05-03T12:54:19.684" v="315" actId="790"/>
          <ac:spMkLst>
            <pc:docMk/>
            <pc:sldMk cId="0" sldId="267"/>
            <ac:spMk id="2089" creationId="{B7499474-8D90-2530-9086-A79D40EBA776}"/>
          </ac:spMkLst>
        </pc:spChg>
        <pc:spChg chg="mod">
          <ac:chgData name="SNOW WHITE" userId="1a5161c0-b02f-4100-8086-27be78bf1a3b" providerId="ADAL" clId="{C42C0183-9117-4C7D-AC43-5C1A066994AF}" dt="2026-05-03T12:54:19.684" v="315" actId="790"/>
          <ac:spMkLst>
            <pc:docMk/>
            <pc:sldMk cId="0" sldId="267"/>
            <ac:spMk id="2091" creationId="{45C8EF67-72E3-5553-6717-24A1BF67E450}"/>
          </ac:spMkLst>
        </pc:spChg>
        <pc:spChg chg="mod">
          <ac:chgData name="SNOW WHITE" userId="1a5161c0-b02f-4100-8086-27be78bf1a3b" providerId="ADAL" clId="{C42C0183-9117-4C7D-AC43-5C1A066994AF}" dt="2026-05-03T13:23:57.947" v="1214" actId="1076"/>
          <ac:spMkLst>
            <pc:docMk/>
            <pc:sldMk cId="0" sldId="267"/>
            <ac:spMk id="2092" creationId="{4887D365-7373-56CD-5561-18A91C51B264}"/>
          </ac:spMkLst>
        </pc:spChg>
        <pc:spChg chg="mod">
          <ac:chgData name="SNOW WHITE" userId="1a5161c0-b02f-4100-8086-27be78bf1a3b" providerId="ADAL" clId="{C42C0183-9117-4C7D-AC43-5C1A066994AF}" dt="2026-05-03T13:24:03.058" v="1216" actId="1076"/>
          <ac:spMkLst>
            <pc:docMk/>
            <pc:sldMk cId="0" sldId="267"/>
            <ac:spMk id="2093" creationId="{A2281E1E-A994-1A55-CD50-4FF5E0D164DF}"/>
          </ac:spMkLst>
        </pc:spChg>
        <pc:picChg chg="mod">
          <ac:chgData name="SNOW WHITE" userId="1a5161c0-b02f-4100-8086-27be78bf1a3b" providerId="ADAL" clId="{C42C0183-9117-4C7D-AC43-5C1A066994AF}" dt="2026-05-03T13:13:41.482" v="917" actId="1076"/>
          <ac:picMkLst>
            <pc:docMk/>
            <pc:sldMk cId="0" sldId="267"/>
            <ac:picMk id="2" creationId="{28C8D522-A2E6-0487-BC85-606E95DEEE90}"/>
          </ac:picMkLst>
        </pc:picChg>
        <pc:picChg chg="add mod">
          <ac:chgData name="SNOW WHITE" userId="1a5161c0-b02f-4100-8086-27be78bf1a3b" providerId="ADAL" clId="{C42C0183-9117-4C7D-AC43-5C1A066994AF}" dt="2026-05-03T13:04:53.956" v="764" actId="14100"/>
          <ac:picMkLst>
            <pc:docMk/>
            <pc:sldMk cId="0" sldId="267"/>
            <ac:picMk id="3" creationId="{4A451374-6A89-21F3-CCFD-ED8F1191E88C}"/>
          </ac:picMkLst>
        </pc:picChg>
        <pc:picChg chg="add mod">
          <ac:chgData name="SNOW WHITE" userId="1a5161c0-b02f-4100-8086-27be78bf1a3b" providerId="ADAL" clId="{C42C0183-9117-4C7D-AC43-5C1A066994AF}" dt="2026-05-03T13:17:01.799" v="1104" actId="1076"/>
          <ac:picMkLst>
            <pc:docMk/>
            <pc:sldMk cId="0" sldId="267"/>
            <ac:picMk id="4" creationId="{17598E05-EA3D-B80B-61FF-0F464DA586BE}"/>
          </ac:picMkLst>
        </pc:picChg>
      </pc:sldChg>
    </pc:docChg>
  </pc:docChgLst>
  <pc:docChgLst>
    <pc:chgData name="SNOW WHITE" userId="S::2302444@uad.ac.uk::1a5161c0-b02f-4100-8086-27be78bf1a3b" providerId="AD" clId="Web-{281C694B-1135-5A18-2E77-F06F5940F49F}"/>
    <pc:docChg chg="modSld">
      <pc:chgData name="SNOW WHITE" userId="S::2302444@uad.ac.uk::1a5161c0-b02f-4100-8086-27be78bf1a3b" providerId="AD" clId="Web-{281C694B-1135-5A18-2E77-F06F5940F49F}" dt="2026-04-27T10:17:19.775" v="163" actId="14100"/>
      <pc:docMkLst>
        <pc:docMk/>
      </pc:docMkLst>
      <pc:sldChg chg="addSp delSp modSp">
        <pc:chgData name="SNOW WHITE" userId="S::2302444@uad.ac.uk::1a5161c0-b02f-4100-8086-27be78bf1a3b" providerId="AD" clId="Web-{281C694B-1135-5A18-2E77-F06F5940F49F}" dt="2026-04-27T10:17:19.775" v="163" actId="14100"/>
        <pc:sldMkLst>
          <pc:docMk/>
          <pc:sldMk cId="0" sldId="267"/>
        </pc:sldMkLst>
        <pc:spChg chg="mod">
          <ac:chgData name="SNOW WHITE" userId="S::2302444@uad.ac.uk::1a5161c0-b02f-4100-8086-27be78bf1a3b" providerId="AD" clId="Web-{281C694B-1135-5A18-2E77-F06F5940F49F}" dt="2026-04-27T09:27:50.895" v="55" actId="14100"/>
          <ac:spMkLst>
            <pc:docMk/>
            <pc:sldMk cId="0" sldId="267"/>
            <ac:spMk id="2053" creationId="{269E0571-6CA5-25D5-A04B-8B737871047E}"/>
          </ac:spMkLst>
        </pc:spChg>
        <pc:spChg chg="mod">
          <ac:chgData name="SNOW WHITE" userId="S::2302444@uad.ac.uk::1a5161c0-b02f-4100-8086-27be78bf1a3b" providerId="AD" clId="Web-{281C694B-1135-5A18-2E77-F06F5940F49F}" dt="2026-04-27T09:27:32.800" v="50" actId="1076"/>
          <ac:spMkLst>
            <pc:docMk/>
            <pc:sldMk cId="0" sldId="267"/>
            <ac:spMk id="2055" creationId="{8F328AB5-E685-B455-9CDB-24E02F229CCB}"/>
          </ac:spMkLst>
        </pc:spChg>
        <pc:spChg chg="mod">
          <ac:chgData name="SNOW WHITE" userId="S::2302444@uad.ac.uk::1a5161c0-b02f-4100-8086-27be78bf1a3b" providerId="AD" clId="Web-{281C694B-1135-5A18-2E77-F06F5940F49F}" dt="2026-04-27T09:33:56.287" v="135" actId="20577"/>
          <ac:spMkLst>
            <pc:docMk/>
            <pc:sldMk cId="0" sldId="267"/>
            <ac:spMk id="2056" creationId="{DF2C59E3-C979-77ED-E6B6-8715C387AD4B}"/>
          </ac:spMkLst>
        </pc:spChg>
        <pc:spChg chg="add del mod">
          <ac:chgData name="SNOW WHITE" userId="S::2302444@uad.ac.uk::1a5161c0-b02f-4100-8086-27be78bf1a3b" providerId="AD" clId="Web-{281C694B-1135-5A18-2E77-F06F5940F49F}" dt="2026-04-27T10:17:19.775" v="163" actId="14100"/>
          <ac:spMkLst>
            <pc:docMk/>
            <pc:sldMk cId="0" sldId="267"/>
            <ac:spMk id="2057" creationId="{44A82755-1541-03AF-09FE-37D0E7E5A72C}"/>
          </ac:spMkLst>
        </pc:spChg>
        <pc:spChg chg="mod">
          <ac:chgData name="SNOW WHITE" userId="S::2302444@uad.ac.uk::1a5161c0-b02f-4100-8086-27be78bf1a3b" providerId="AD" clId="Web-{281C694B-1135-5A18-2E77-F06F5940F49F}" dt="2026-04-27T09:27:48.816" v="54" actId="14100"/>
          <ac:spMkLst>
            <pc:docMk/>
            <pc:sldMk cId="0" sldId="267"/>
            <ac:spMk id="2058" creationId="{436DABD2-526E-8580-38F1-61F117DD416B}"/>
          </ac:spMkLst>
        </pc:spChg>
        <pc:spChg chg="mod">
          <ac:chgData name="SNOW WHITE" userId="S::2302444@uad.ac.uk::1a5161c0-b02f-4100-8086-27be78bf1a3b" providerId="AD" clId="Web-{281C694B-1135-5A18-2E77-F06F5940F49F}" dt="2026-04-27T09:33:46.708" v="125" actId="1076"/>
          <ac:spMkLst>
            <pc:docMk/>
            <pc:sldMk cId="0" sldId="267"/>
            <ac:spMk id="2088" creationId="{986897C4-46BA-37C1-513C-A946C085BC6A}"/>
          </ac:spMkLst>
        </pc:spChg>
        <pc:spChg chg="mod">
          <ac:chgData name="SNOW WHITE" userId="S::2302444@uad.ac.uk::1a5161c0-b02f-4100-8086-27be78bf1a3b" providerId="AD" clId="Web-{281C694B-1135-5A18-2E77-F06F5940F49F}" dt="2026-04-27T09:29:30.698" v="79" actId="1076"/>
          <ac:spMkLst>
            <pc:docMk/>
            <pc:sldMk cId="0" sldId="267"/>
            <ac:spMk id="2089" creationId="{B7499474-8D90-2530-9086-A79D40EBA776}"/>
          </ac:spMkLst>
        </pc:spChg>
      </pc:sldChg>
    </pc:docChg>
  </pc:docChgLst>
  <pc:docChgLst>
    <pc:chgData name="SNOW WHITE" userId="S::2302444@uad.ac.uk::1a5161c0-b02f-4100-8086-27be78bf1a3b" providerId="AD" clId="Web-{B713F814-BDBB-0B59-2FC9-38BB92D9233E}"/>
    <pc:docChg chg="modSld">
      <pc:chgData name="SNOW WHITE" userId="S::2302444@uad.ac.uk::1a5161c0-b02f-4100-8086-27be78bf1a3b" providerId="AD" clId="Web-{B713F814-BDBB-0B59-2FC9-38BB92D9233E}" dt="2026-04-27T10:28:05.545" v="29" actId="14100"/>
      <pc:docMkLst>
        <pc:docMk/>
      </pc:docMkLst>
      <pc:sldChg chg="addSp delSp modSp">
        <pc:chgData name="SNOW WHITE" userId="S::2302444@uad.ac.uk::1a5161c0-b02f-4100-8086-27be78bf1a3b" providerId="AD" clId="Web-{B713F814-BDBB-0B59-2FC9-38BB92D9233E}" dt="2026-04-27T10:28:05.545" v="29" actId="14100"/>
        <pc:sldMkLst>
          <pc:docMk/>
          <pc:sldMk cId="0" sldId="267"/>
        </pc:sldMkLst>
        <pc:spChg chg="mod">
          <ac:chgData name="SNOW WHITE" userId="S::2302444@uad.ac.uk::1a5161c0-b02f-4100-8086-27be78bf1a3b" providerId="AD" clId="Web-{B713F814-BDBB-0B59-2FC9-38BB92D9233E}" dt="2026-04-27T10:28:05.545" v="29" actId="14100"/>
          <ac:spMkLst>
            <pc:docMk/>
            <pc:sldMk cId="0" sldId="267"/>
            <ac:spMk id="2053" creationId="{269E0571-6CA5-25D5-A04B-8B737871047E}"/>
          </ac:spMkLst>
        </pc:spChg>
        <pc:spChg chg="mod">
          <ac:chgData name="SNOW WHITE" userId="S::2302444@uad.ac.uk::1a5161c0-b02f-4100-8086-27be78bf1a3b" providerId="AD" clId="Web-{B713F814-BDBB-0B59-2FC9-38BB92D9233E}" dt="2026-04-27T10:27:24.747" v="22" actId="1076"/>
          <ac:spMkLst>
            <pc:docMk/>
            <pc:sldMk cId="0" sldId="267"/>
            <ac:spMk id="2055" creationId="{8F328AB5-E685-B455-9CDB-24E02F229CCB}"/>
          </ac:spMkLst>
        </pc:spChg>
        <pc:spChg chg="add del mod">
          <ac:chgData name="SNOW WHITE" userId="S::2302444@uad.ac.uk::1a5161c0-b02f-4100-8086-27be78bf1a3b" providerId="AD" clId="Web-{B713F814-BDBB-0B59-2FC9-38BB92D9233E}" dt="2026-04-27T10:27:38.669" v="25" actId="14100"/>
          <ac:spMkLst>
            <pc:docMk/>
            <pc:sldMk cId="0" sldId="267"/>
            <ac:spMk id="2057" creationId="{44A82755-1541-03AF-09FE-37D0E7E5A72C}"/>
          </ac:spMkLst>
        </pc:spChg>
        <pc:spChg chg="mod">
          <ac:chgData name="SNOW WHITE" userId="S::2302444@uad.ac.uk::1a5161c0-b02f-4100-8086-27be78bf1a3b" providerId="AD" clId="Web-{B713F814-BDBB-0B59-2FC9-38BB92D9233E}" dt="2026-04-27T10:28:03.060" v="28" actId="14100"/>
          <ac:spMkLst>
            <pc:docMk/>
            <pc:sldMk cId="0" sldId="267"/>
            <ac:spMk id="2058" creationId="{436DABD2-526E-8580-38F1-61F117DD416B}"/>
          </ac:spMkLst>
        </pc:spChg>
        <pc:spChg chg="mod">
          <ac:chgData name="SNOW WHITE" userId="S::2302444@uad.ac.uk::1a5161c0-b02f-4100-8086-27be78bf1a3b" providerId="AD" clId="Web-{B713F814-BDBB-0B59-2FC9-38BB92D9233E}" dt="2026-04-27T10:27:28.216" v="23" actId="1076"/>
          <ac:spMkLst>
            <pc:docMk/>
            <pc:sldMk cId="0" sldId="267"/>
            <ac:spMk id="2088" creationId="{986897C4-46BA-37C1-513C-A946C085BC6A}"/>
          </ac:spMkLst>
        </pc:spChg>
        <pc:spChg chg="mod">
          <ac:chgData name="SNOW WHITE" userId="S::2302444@uad.ac.uk::1a5161c0-b02f-4100-8086-27be78bf1a3b" providerId="AD" clId="Web-{B713F814-BDBB-0B59-2FC9-38BB92D9233E}" dt="2026-04-27T10:27:57.013" v="27" actId="1076"/>
          <ac:spMkLst>
            <pc:docMk/>
            <pc:sldMk cId="0" sldId="267"/>
            <ac:spMk id="2089" creationId="{B7499474-8D90-2530-9086-A79D40EBA77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2699FD87-7896-CF79-CAE3-C417577F8CE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4975" cy="525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569" tIns="44785" rIns="89569" bIns="44785" numCol="1" anchor="t" anchorCtr="0" compatLnSpc="1">
            <a:prstTxWarp prst="textNoShape">
              <a:avLst/>
            </a:prstTxWarp>
          </a:bodyPr>
          <a:lstStyle>
            <a:lvl1pPr defTabSz="896938">
              <a:defRPr sz="1200"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4A2F65FC-E764-9B3A-3625-C5FAA82A5381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67150" y="0"/>
            <a:ext cx="3048000" cy="525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569" tIns="44785" rIns="89569" bIns="44785" numCol="1" anchor="t" anchorCtr="0" compatLnSpc="1">
            <a:prstTxWarp prst="textNoShape">
              <a:avLst/>
            </a:prstTxWarp>
          </a:bodyPr>
          <a:lstStyle>
            <a:lvl1pPr algn="r" defTabSz="896938">
              <a:defRPr sz="1200"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76D7E7E0-0BD3-EBC2-9F2D-FCDB7989CD64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520238"/>
            <a:ext cx="297497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569" tIns="44785" rIns="89569" bIns="44785" numCol="1" anchor="b" anchorCtr="0" compatLnSpc="1">
            <a:prstTxWarp prst="textNoShape">
              <a:avLst/>
            </a:prstTxWarp>
          </a:bodyPr>
          <a:lstStyle>
            <a:lvl1pPr defTabSz="896938">
              <a:defRPr sz="1200"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7E0CE9C5-F280-E26E-58B9-DFF76C6ACC8F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67150" y="9520238"/>
            <a:ext cx="30480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569" tIns="44785" rIns="89569" bIns="44785" numCol="1" anchor="b" anchorCtr="0" compatLnSpc="1">
            <a:prstTxWarp prst="textNoShape">
              <a:avLst/>
            </a:prstTxWarp>
          </a:bodyPr>
          <a:lstStyle>
            <a:lvl1pPr algn="r" defTabSz="896938">
              <a:defRPr sz="1200"/>
            </a:lvl1pPr>
          </a:lstStyle>
          <a:p>
            <a:fld id="{0FACC0A0-6364-40B4-AA6C-712C9CF13A94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74B13279-273D-C227-F43A-FCD101B1FD8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4975" cy="525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569" tIns="44785" rIns="89569" bIns="44785" numCol="1" anchor="t" anchorCtr="0" compatLnSpc="1">
            <a:prstTxWarp prst="textNoShape">
              <a:avLst/>
            </a:prstTxWarp>
          </a:bodyPr>
          <a:lstStyle>
            <a:lvl1pPr defTabSz="896938">
              <a:defRPr sz="1200"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A3938D4-D891-A779-27EA-078209CBA80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67150" y="0"/>
            <a:ext cx="3048000" cy="525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569" tIns="44785" rIns="89569" bIns="44785" numCol="1" anchor="t" anchorCtr="0" compatLnSpc="1">
            <a:prstTxWarp prst="textNoShape">
              <a:avLst/>
            </a:prstTxWarp>
          </a:bodyPr>
          <a:lstStyle>
            <a:lvl1pPr algn="r" defTabSz="896938">
              <a:defRPr sz="1200"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C3673000-047B-8BBE-728D-08ABE1FC408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71525" y="749300"/>
            <a:ext cx="5302250" cy="37480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DE800872-A8E8-2C25-B1B7-404DB9299DF7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2175" y="4797425"/>
            <a:ext cx="5056188" cy="4497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569" tIns="44785" rIns="89569" bIns="447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noProof="0"/>
              <a:t>Click to edit Master text styles</a:t>
            </a:r>
          </a:p>
          <a:p>
            <a:pPr lvl="1"/>
            <a:r>
              <a:rPr lang="en-AU" noProof="0"/>
              <a:t>Second level</a:t>
            </a:r>
          </a:p>
          <a:p>
            <a:pPr lvl="2"/>
            <a:r>
              <a:rPr lang="en-AU" noProof="0"/>
              <a:t>Third level</a:t>
            </a:r>
          </a:p>
          <a:p>
            <a:pPr lvl="3"/>
            <a:r>
              <a:rPr lang="en-AU" noProof="0"/>
              <a:t>Fourth level</a:t>
            </a:r>
          </a:p>
          <a:p>
            <a:pPr lvl="4"/>
            <a:r>
              <a:rPr lang="en-AU" noProof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4B49283F-4071-5762-FB4E-B6804A207D8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520238"/>
            <a:ext cx="297497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569" tIns="44785" rIns="89569" bIns="44785" numCol="1" anchor="b" anchorCtr="0" compatLnSpc="1">
            <a:prstTxWarp prst="textNoShape">
              <a:avLst/>
            </a:prstTxWarp>
          </a:bodyPr>
          <a:lstStyle>
            <a:lvl1pPr defTabSz="896938">
              <a:defRPr sz="1200"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44488D68-D392-CD6E-B8C7-C4C7109B092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67150" y="9520238"/>
            <a:ext cx="30480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569" tIns="44785" rIns="89569" bIns="44785" numCol="1" anchor="b" anchorCtr="0" compatLnSpc="1">
            <a:prstTxWarp prst="textNoShape">
              <a:avLst/>
            </a:prstTxWarp>
          </a:bodyPr>
          <a:lstStyle>
            <a:lvl1pPr algn="r" defTabSz="896938">
              <a:defRPr sz="1200"/>
            </a:lvl1pPr>
          </a:lstStyle>
          <a:p>
            <a:fld id="{20ABAC0B-66C0-447E-B968-7E0129F113D2}" type="slidenum">
              <a:rPr lang="en-AU" altLang="en-US"/>
              <a:pPr/>
              <a:t>‹#›</a:t>
            </a:fld>
            <a:endParaRPr lang="en-A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A01D4256-61C2-AA37-EA65-478D7E5E5BE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969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969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969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969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969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96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96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96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96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9975E15-8A0D-4754-B092-7129F06E9E9B}" type="slidenum">
              <a:rPr lang="en-AU" altLang="en-US" sz="1200"/>
              <a:pPr/>
              <a:t>1</a:t>
            </a:fld>
            <a:endParaRPr lang="en-AU" altLang="en-US" sz="1200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36F87594-C966-A10F-0D9B-25C46D8D57D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8FE0ACFD-C648-B207-6D6A-65DA300AD5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97038" y="4970463"/>
            <a:ext cx="19237325" cy="34305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94075" y="9067800"/>
            <a:ext cx="15843250" cy="40894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3294CF8-1289-1EB2-29D9-C07B3113BA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B9E84D6-5C7B-DD78-A419-9C72619AFD3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48792C5-6975-07F2-FCDB-D737BBD51AB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C79BB-1E44-431E-BE00-2E6F2DBA4C3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4191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49DF43A-EE37-41B4-2D35-E314C4D0121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7E2AE7A-00FB-9956-49A2-994ACA7FCC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013E241-85FC-EBC0-1733-DC8D63EBA16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07BADB-5155-4021-8684-A659AAF8251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474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7525" y="10282238"/>
            <a:ext cx="19237325" cy="31781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87525" y="6781800"/>
            <a:ext cx="19237325" cy="3500438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1492EBE-16B0-6B6F-6EC9-CB088C5913D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C9A5CE4-8D1D-20FF-4D0F-D0E115A8E5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C63CA8A-1C31-DF58-6EAA-B9FFDECDA0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FF84AC-BA82-4A9C-888F-A3610EECF10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7134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97038" y="4622800"/>
            <a:ext cx="9542462" cy="960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391900" y="4622800"/>
            <a:ext cx="9542463" cy="960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66D78C8-3258-CF1E-55DC-7E6FF4FCCD9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F89224-0ADA-7052-B855-512879BB4D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DC641D0-B8DD-4C26-7430-2EEAF3AEDEB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B37787-2E1D-4A87-ADDF-EDD18316C6A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1404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1888" y="641350"/>
            <a:ext cx="20367625" cy="2667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1888" y="3581400"/>
            <a:ext cx="9999662" cy="14938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31888" y="5075238"/>
            <a:ext cx="9999662" cy="92186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496675" y="3581400"/>
            <a:ext cx="10002838" cy="14938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496675" y="5075238"/>
            <a:ext cx="10002838" cy="92186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67F97DF-F149-BB6E-54FD-C7F40B1595F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D39C6F9-09A2-2A3B-E8A5-7F0486F956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95CC50A4-5F78-D995-3980-0D5AD0EDE5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A46105-7EA7-475C-9830-C9B3E421B7B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1700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07C3ABA-366A-DD0B-E200-772D3D118A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6454C03-A791-362E-F711-22809BAE7A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4C4A3D6-A186-7CBC-D8B8-6DAD52AB15C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F92B2A-35BC-415A-B9A2-92DBD158EF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6226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92F1A1F-9A40-4205-E634-87EB6DA842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ABEFFE0-4F05-AFD2-67FD-4F887E76BC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BE4B28B-9C1D-099A-AEBA-A9CFAF85B4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D1CA9A-CC8A-4113-81C9-D6EF996512C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7218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1888" y="636588"/>
            <a:ext cx="7445375" cy="2711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48725" y="636588"/>
            <a:ext cx="12650788" cy="13657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31888" y="3348038"/>
            <a:ext cx="7445375" cy="109458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C9CFC1B-AFF6-2F8E-99F6-EAE9809061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09C6DC2-E8DE-0697-DC8D-B57FF3DBD33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AB6473-C1A3-114D-D453-A3DB51A618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A0C6D9-900D-44EE-9464-AF337D5EF0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816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5475" y="11201400"/>
            <a:ext cx="13579475" cy="132238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35475" y="1430338"/>
            <a:ext cx="13579475" cy="9601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35475" y="12523788"/>
            <a:ext cx="13579475" cy="18780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01C7F15-1A48-8246-90F2-A817AE9433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B8C926-5F5D-498A-AF44-99E1272506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ED9D97C-F49B-F28D-30A4-10FC03DE040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A0B2C4-1A0B-4A58-8DC6-B11D68CC10D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1096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7B7899F-BFC5-7CF8-9B6C-C5C636A743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D80CF35-0ECF-1F43-AEF2-25932AE283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6B33EC2-FE8E-1BEC-E069-678FA4909E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EAB410-A669-4AD0-ACCE-DBF52DEDC6D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8700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6125825" y="1422400"/>
            <a:ext cx="4808538" cy="12801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97038" y="1422400"/>
            <a:ext cx="14276387" cy="1280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CF68036-A73C-445F-D2DF-CC5E4E5005F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5BE127F-9E07-0BD3-4683-527E4113E1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261F878-3CDA-756B-9573-FB1463D24D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98B164-BA85-4896-A082-92BF62259F0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4978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AB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B6829B0A-1363-ED43-5F5F-CD1385363D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697038" y="1422400"/>
            <a:ext cx="19237325" cy="2668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14575" tIns="107287" rIns="214575" bIns="10728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23FB0D4-E9E3-F504-4AC6-8B8246B2CA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697038" y="4622800"/>
            <a:ext cx="19237325" cy="960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14575" tIns="107287" rIns="214575" bIns="1072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99A752E-BEED-DCF0-6F58-CEA831778AE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697038" y="14579600"/>
            <a:ext cx="4714875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14575" tIns="107287" rIns="214575" bIns="107287" numCol="1" anchor="t" anchorCtr="0" compatLnSpc="1">
            <a:prstTxWarp prst="textNoShape">
              <a:avLst/>
            </a:prstTxWarp>
          </a:bodyPr>
          <a:lstStyle>
            <a:lvl1pPr defTabSz="2146300">
              <a:defRPr sz="3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33A2A241-830B-7D39-F716-39E6EC4A44C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732713" y="14579600"/>
            <a:ext cx="7165975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14575" tIns="107287" rIns="214575" bIns="107287" numCol="1" anchor="t" anchorCtr="0" compatLnSpc="1">
            <a:prstTxWarp prst="textNoShape">
              <a:avLst/>
            </a:prstTxWarp>
          </a:bodyPr>
          <a:lstStyle>
            <a:lvl1pPr algn="ctr" defTabSz="2146300">
              <a:defRPr sz="3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681B572-C3FB-5DD6-75F0-2D2E02A0052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6219488" y="14579600"/>
            <a:ext cx="4714875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14575" tIns="107287" rIns="214575" bIns="107287" numCol="1" anchor="t" anchorCtr="0" compatLnSpc="1">
            <a:prstTxWarp prst="textNoShape">
              <a:avLst/>
            </a:prstTxWarp>
          </a:bodyPr>
          <a:lstStyle>
            <a:lvl1pPr algn="r" defTabSz="2146300">
              <a:defRPr sz="3300"/>
            </a:lvl1pPr>
          </a:lstStyle>
          <a:p>
            <a:fld id="{62FB9D68-E360-42A8-B50A-C03E2D751C1A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31" name="Rectangle 11">
            <a:extLst>
              <a:ext uri="{FF2B5EF4-FFF2-40B4-BE49-F238E27FC236}">
                <a16:creationId xmlns:a16="http://schemas.microsoft.com/office/drawing/2014/main" id="{A6722DF6-170B-3F9A-B454-BD2436948CB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22631400" cy="16002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146300" rtl="0" eaLnBrk="0" fontAlgn="base" hangingPunct="0">
        <a:spcBef>
          <a:spcPct val="0"/>
        </a:spcBef>
        <a:spcAft>
          <a:spcPct val="0"/>
        </a:spcAft>
        <a:defRPr sz="10300">
          <a:solidFill>
            <a:schemeClr val="tx2"/>
          </a:solidFill>
          <a:latin typeface="+mj-lt"/>
          <a:ea typeface="+mj-ea"/>
          <a:cs typeface="+mj-cs"/>
        </a:defRPr>
      </a:lvl1pPr>
      <a:lvl2pPr algn="ctr" defTabSz="2146300" rtl="0" eaLnBrk="0" fontAlgn="base" hangingPunct="0">
        <a:spcBef>
          <a:spcPct val="0"/>
        </a:spcBef>
        <a:spcAft>
          <a:spcPct val="0"/>
        </a:spcAft>
        <a:defRPr sz="10300">
          <a:solidFill>
            <a:schemeClr val="tx2"/>
          </a:solidFill>
          <a:latin typeface="Times New Roman" pitchFamily="18" charset="0"/>
        </a:defRPr>
      </a:lvl2pPr>
      <a:lvl3pPr algn="ctr" defTabSz="2146300" rtl="0" eaLnBrk="0" fontAlgn="base" hangingPunct="0">
        <a:spcBef>
          <a:spcPct val="0"/>
        </a:spcBef>
        <a:spcAft>
          <a:spcPct val="0"/>
        </a:spcAft>
        <a:defRPr sz="10300">
          <a:solidFill>
            <a:schemeClr val="tx2"/>
          </a:solidFill>
          <a:latin typeface="Times New Roman" pitchFamily="18" charset="0"/>
        </a:defRPr>
      </a:lvl3pPr>
      <a:lvl4pPr algn="ctr" defTabSz="2146300" rtl="0" eaLnBrk="0" fontAlgn="base" hangingPunct="0">
        <a:spcBef>
          <a:spcPct val="0"/>
        </a:spcBef>
        <a:spcAft>
          <a:spcPct val="0"/>
        </a:spcAft>
        <a:defRPr sz="10300">
          <a:solidFill>
            <a:schemeClr val="tx2"/>
          </a:solidFill>
          <a:latin typeface="Times New Roman" pitchFamily="18" charset="0"/>
        </a:defRPr>
      </a:lvl4pPr>
      <a:lvl5pPr algn="ctr" defTabSz="2146300" rtl="0" eaLnBrk="0" fontAlgn="base" hangingPunct="0">
        <a:spcBef>
          <a:spcPct val="0"/>
        </a:spcBef>
        <a:spcAft>
          <a:spcPct val="0"/>
        </a:spcAft>
        <a:defRPr sz="10300">
          <a:solidFill>
            <a:schemeClr val="tx2"/>
          </a:solidFill>
          <a:latin typeface="Times New Roman" pitchFamily="18" charset="0"/>
        </a:defRPr>
      </a:lvl5pPr>
      <a:lvl6pPr marL="457200" algn="ctr" defTabSz="2146300" rtl="0" eaLnBrk="0" fontAlgn="base" hangingPunct="0">
        <a:spcBef>
          <a:spcPct val="0"/>
        </a:spcBef>
        <a:spcAft>
          <a:spcPct val="0"/>
        </a:spcAft>
        <a:defRPr sz="10300">
          <a:solidFill>
            <a:schemeClr val="tx2"/>
          </a:solidFill>
          <a:latin typeface="Times New Roman" pitchFamily="18" charset="0"/>
        </a:defRPr>
      </a:lvl6pPr>
      <a:lvl7pPr marL="914400" algn="ctr" defTabSz="2146300" rtl="0" eaLnBrk="0" fontAlgn="base" hangingPunct="0">
        <a:spcBef>
          <a:spcPct val="0"/>
        </a:spcBef>
        <a:spcAft>
          <a:spcPct val="0"/>
        </a:spcAft>
        <a:defRPr sz="10300">
          <a:solidFill>
            <a:schemeClr val="tx2"/>
          </a:solidFill>
          <a:latin typeface="Times New Roman" pitchFamily="18" charset="0"/>
        </a:defRPr>
      </a:lvl7pPr>
      <a:lvl8pPr marL="1371600" algn="ctr" defTabSz="2146300" rtl="0" eaLnBrk="0" fontAlgn="base" hangingPunct="0">
        <a:spcBef>
          <a:spcPct val="0"/>
        </a:spcBef>
        <a:spcAft>
          <a:spcPct val="0"/>
        </a:spcAft>
        <a:defRPr sz="10300">
          <a:solidFill>
            <a:schemeClr val="tx2"/>
          </a:solidFill>
          <a:latin typeface="Times New Roman" pitchFamily="18" charset="0"/>
        </a:defRPr>
      </a:lvl8pPr>
      <a:lvl9pPr marL="1828800" algn="ctr" defTabSz="2146300" rtl="0" eaLnBrk="0" fontAlgn="base" hangingPunct="0">
        <a:spcBef>
          <a:spcPct val="0"/>
        </a:spcBef>
        <a:spcAft>
          <a:spcPct val="0"/>
        </a:spcAft>
        <a:defRPr sz="10300">
          <a:solidFill>
            <a:schemeClr val="tx2"/>
          </a:solidFill>
          <a:latin typeface="Times New Roman" pitchFamily="18" charset="0"/>
        </a:defRPr>
      </a:lvl9pPr>
    </p:titleStyle>
    <p:bodyStyle>
      <a:lvl1pPr marL="804863" indent="-804863" algn="l" defTabSz="2146300" rtl="0" eaLnBrk="0" fontAlgn="base" hangingPunct="0">
        <a:spcBef>
          <a:spcPct val="20000"/>
        </a:spcBef>
        <a:spcAft>
          <a:spcPct val="0"/>
        </a:spcAft>
        <a:buChar char="•"/>
        <a:defRPr sz="7500">
          <a:solidFill>
            <a:schemeClr val="tx1"/>
          </a:solidFill>
          <a:latin typeface="+mn-lt"/>
          <a:ea typeface="+mn-ea"/>
          <a:cs typeface="+mn-cs"/>
        </a:defRPr>
      </a:lvl1pPr>
      <a:lvl2pPr marL="1743075" indent="-669925" algn="l" defTabSz="2146300" rtl="0" eaLnBrk="0" fontAlgn="base" hangingPunct="0">
        <a:spcBef>
          <a:spcPct val="20000"/>
        </a:spcBef>
        <a:spcAft>
          <a:spcPct val="0"/>
        </a:spcAft>
        <a:buChar char="–"/>
        <a:defRPr sz="6600">
          <a:solidFill>
            <a:schemeClr val="tx1"/>
          </a:solidFill>
          <a:latin typeface="+mn-lt"/>
        </a:defRPr>
      </a:lvl2pPr>
      <a:lvl3pPr marL="2681288" indent="-534988" algn="l" defTabSz="2146300" rtl="0" eaLnBrk="0" fontAlgn="base" hangingPunct="0">
        <a:spcBef>
          <a:spcPct val="20000"/>
        </a:spcBef>
        <a:spcAft>
          <a:spcPct val="0"/>
        </a:spcAft>
        <a:buChar char="•"/>
        <a:defRPr sz="5700">
          <a:solidFill>
            <a:schemeClr val="tx1"/>
          </a:solidFill>
          <a:latin typeface="+mn-lt"/>
        </a:defRPr>
      </a:lvl3pPr>
      <a:lvl4pPr marL="3754438" indent="-534988" algn="l" defTabSz="2146300" rtl="0" eaLnBrk="0" fontAlgn="base" hangingPunct="0">
        <a:spcBef>
          <a:spcPct val="20000"/>
        </a:spcBef>
        <a:spcAft>
          <a:spcPct val="0"/>
        </a:spcAft>
        <a:buChar char="–"/>
        <a:defRPr sz="4700">
          <a:solidFill>
            <a:schemeClr val="tx1"/>
          </a:solidFill>
          <a:latin typeface="+mn-lt"/>
        </a:defRPr>
      </a:lvl4pPr>
      <a:lvl5pPr marL="4827588" indent="-536575" algn="l" defTabSz="2146300" rtl="0" eaLnBrk="0" fontAlgn="base" hangingPunct="0">
        <a:spcBef>
          <a:spcPct val="20000"/>
        </a:spcBef>
        <a:spcAft>
          <a:spcPct val="0"/>
        </a:spcAft>
        <a:buChar char="»"/>
        <a:defRPr sz="4700">
          <a:solidFill>
            <a:schemeClr val="tx1"/>
          </a:solidFill>
          <a:latin typeface="+mn-lt"/>
        </a:defRPr>
      </a:lvl5pPr>
      <a:lvl6pPr marL="5284788" indent="-536575" algn="l" defTabSz="2146300" rtl="0" eaLnBrk="0" fontAlgn="base" hangingPunct="0">
        <a:spcBef>
          <a:spcPct val="20000"/>
        </a:spcBef>
        <a:spcAft>
          <a:spcPct val="0"/>
        </a:spcAft>
        <a:buChar char="»"/>
        <a:defRPr sz="4700">
          <a:solidFill>
            <a:schemeClr val="tx1"/>
          </a:solidFill>
          <a:latin typeface="+mn-lt"/>
        </a:defRPr>
      </a:lvl6pPr>
      <a:lvl7pPr marL="5741988" indent="-536575" algn="l" defTabSz="2146300" rtl="0" eaLnBrk="0" fontAlgn="base" hangingPunct="0">
        <a:spcBef>
          <a:spcPct val="20000"/>
        </a:spcBef>
        <a:spcAft>
          <a:spcPct val="0"/>
        </a:spcAft>
        <a:buChar char="»"/>
        <a:defRPr sz="4700">
          <a:solidFill>
            <a:schemeClr val="tx1"/>
          </a:solidFill>
          <a:latin typeface="+mn-lt"/>
        </a:defRPr>
      </a:lvl7pPr>
      <a:lvl8pPr marL="6199188" indent="-536575" algn="l" defTabSz="2146300" rtl="0" eaLnBrk="0" fontAlgn="base" hangingPunct="0">
        <a:spcBef>
          <a:spcPct val="20000"/>
        </a:spcBef>
        <a:spcAft>
          <a:spcPct val="0"/>
        </a:spcAft>
        <a:buChar char="»"/>
        <a:defRPr sz="4700">
          <a:solidFill>
            <a:schemeClr val="tx1"/>
          </a:solidFill>
          <a:latin typeface="+mn-lt"/>
        </a:defRPr>
      </a:lvl8pPr>
      <a:lvl9pPr marL="6656388" indent="-536575" algn="l" defTabSz="2146300" rtl="0" eaLnBrk="0" fontAlgn="base" hangingPunct="0">
        <a:spcBef>
          <a:spcPct val="20000"/>
        </a:spcBef>
        <a:spcAft>
          <a:spcPct val="0"/>
        </a:spcAft>
        <a:buChar char="»"/>
        <a:defRPr sz="47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3.org/TR/WCAG22/?utm_source=chatgpt.com" TargetMode="Externa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9">
            <a:extLst>
              <a:ext uri="{FF2B5EF4-FFF2-40B4-BE49-F238E27FC236}">
                <a16:creationId xmlns:a16="http://schemas.microsoft.com/office/drawing/2014/main" id="{335D1B41-3624-B049-3089-812D68FBB9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700"/>
            <a:ext cx="22631400" cy="162687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GB" noProof="0" dirty="0"/>
          </a:p>
        </p:txBody>
      </p:sp>
      <p:sp>
        <p:nvSpPr>
          <p:cNvPr id="2051" name="Text Box 2">
            <a:extLst>
              <a:ext uri="{FF2B5EF4-FFF2-40B4-BE49-F238E27FC236}">
                <a16:creationId xmlns:a16="http://schemas.microsoft.com/office/drawing/2014/main" id="{499BA756-6D75-C327-6464-6D14E346BE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22631400" cy="2444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271541" tIns="362055" rIns="271541" bIns="271541"/>
          <a:lstStyle>
            <a:lvl1pPr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GB" sz="4300" b="1" noProof="0" dirty="0">
                <a:solidFill>
                  <a:schemeClr val="accent2"/>
                </a:solidFill>
                <a:latin typeface="Verdana" panose="020B0604030504040204" pitchFamily="34" charset="0"/>
              </a:rPr>
              <a:t>Inclusive Threat Modelling</a:t>
            </a:r>
          </a:p>
          <a:p>
            <a:pPr algn="ctr">
              <a:spcBef>
                <a:spcPct val="20000"/>
              </a:spcBef>
            </a:pPr>
            <a:r>
              <a:rPr lang="en-GB" sz="2800" b="1" noProof="0" dirty="0">
                <a:latin typeface="Verdana" panose="020B0604030504040204" pitchFamily="34" charset="0"/>
              </a:rPr>
              <a:t>Snow White</a:t>
            </a:r>
          </a:p>
          <a:p>
            <a:pPr algn="ctr">
              <a:spcBef>
                <a:spcPct val="20000"/>
              </a:spcBef>
            </a:pPr>
            <a:r>
              <a:rPr lang="en-GB" sz="2500" noProof="0" dirty="0">
                <a:latin typeface="Verdana" panose="020B0604030504040204" pitchFamily="34" charset="0"/>
              </a:rPr>
              <a:t>BSc (Hons) Ethical Hacking</a:t>
            </a:r>
          </a:p>
        </p:txBody>
      </p:sp>
      <p:sp>
        <p:nvSpPr>
          <p:cNvPr id="2052" name="Rectangle 3">
            <a:extLst>
              <a:ext uri="{FF2B5EF4-FFF2-40B4-BE49-F238E27FC236}">
                <a16:creationId xmlns:a16="http://schemas.microsoft.com/office/drawing/2014/main" id="{B8621210-4D2C-BA08-7485-3402065410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408238"/>
            <a:ext cx="22631400" cy="11112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GB" noProof="0" dirty="0"/>
          </a:p>
        </p:txBody>
      </p:sp>
      <p:sp>
        <p:nvSpPr>
          <p:cNvPr id="2053" name="Rectangle 4">
            <a:extLst>
              <a:ext uri="{FF2B5EF4-FFF2-40B4-BE49-F238E27FC236}">
                <a16:creationId xmlns:a16="http://schemas.microsoft.com/office/drawing/2014/main" id="{269E0571-6CA5-25D5-A04B-8B73787104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31582" y="13068234"/>
            <a:ext cx="5049827" cy="2703043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1027" tIns="181027" rIns="181027" bIns="181027"/>
          <a:lstStyle>
            <a:lvl1pPr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Shostack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, A. (2014) </a:t>
            </a:r>
            <a:r>
              <a:rPr lang="en-US" sz="1600" i="1" dirty="0">
                <a:latin typeface="Verdana" panose="020B0604030504040204" pitchFamily="34" charset="0"/>
                <a:ea typeface="Verdana" panose="020B0604030504040204" pitchFamily="34" charset="0"/>
              </a:rPr>
              <a:t>Threat Modeling: Designing for Security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. Indianapolis: Wiley.</a:t>
            </a:r>
          </a:p>
          <a:p>
            <a:pPr algn="just">
              <a:spcBef>
                <a:spcPct val="50000"/>
              </a:spcBef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W3C (2023) </a:t>
            </a:r>
            <a:r>
              <a:rPr lang="en-US" sz="1600" i="1" dirty="0">
                <a:latin typeface="Verdana" panose="020B0604030504040204" pitchFamily="34" charset="0"/>
                <a:ea typeface="Verdana" panose="020B0604030504040204" pitchFamily="34" charset="0"/>
              </a:rPr>
              <a:t>Web Content Accessibility Guidelines (WCAG) 2.2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. Available at: 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https://www.w3.org/TR/WCAG22/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 (Accessed: 29/10/2025).</a:t>
            </a:r>
          </a:p>
          <a:p>
            <a:pPr algn="just">
              <a:spcBef>
                <a:spcPct val="50000"/>
              </a:spcBef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Adams, A. and Sasse, M.A. (1999) ‘Users are not the enemy’, </a:t>
            </a:r>
            <a:r>
              <a:rPr lang="en-US" sz="1600" i="1" dirty="0">
                <a:latin typeface="Verdana" panose="020B0604030504040204" pitchFamily="34" charset="0"/>
                <a:ea typeface="Verdana" panose="020B0604030504040204" pitchFamily="34" charset="0"/>
              </a:rPr>
              <a:t>Communications of the ACM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, 42(12), pp. 40–46</a:t>
            </a:r>
            <a:r>
              <a:rPr lang="en-US" sz="1600" dirty="0"/>
              <a:t>.</a:t>
            </a:r>
            <a:endParaRPr lang="en-GB" sz="1600" noProof="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054" name="Rectangle 5">
            <a:extLst>
              <a:ext uri="{FF2B5EF4-FFF2-40B4-BE49-F238E27FC236}">
                <a16:creationId xmlns:a16="http://schemas.microsoft.com/office/drawing/2014/main" id="{C8393AD2-AE44-0F3D-62B4-1E38D2B7FE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22052" y="9946099"/>
            <a:ext cx="5068888" cy="226015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1027" tIns="181027" rIns="181027" bIns="181027"/>
          <a:lstStyle>
            <a:lvl1pPr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GB" sz="1600" noProof="0" dirty="0">
                <a:latin typeface="Verdana" panose="020B0604030504040204" pitchFamily="34" charset="0"/>
                <a:ea typeface="Verdana" panose="020B0604030504040204" pitchFamily="34" charset="0"/>
              </a:rPr>
              <a:t>This project demonstrates that integrating accessibility into threat modelling can improve authentication and account recovery design without weakening security.</a:t>
            </a:r>
          </a:p>
          <a:p>
            <a:endParaRPr lang="en-GB" sz="1600" noProof="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GB" sz="1600" noProof="0" dirty="0">
                <a:latin typeface="Verdana" panose="020B0604030504040204" pitchFamily="34" charset="0"/>
                <a:ea typeface="Verdana" panose="020B0604030504040204" pitchFamily="34" charset="0"/>
              </a:rPr>
              <a:t>Accessibility barriers should be considered as part of secure system design rather than treated solely as usability issues.</a:t>
            </a:r>
          </a:p>
          <a:p>
            <a:pPr algn="just">
              <a:spcBef>
                <a:spcPct val="50000"/>
              </a:spcBef>
            </a:pPr>
            <a:endParaRPr lang="en-GB" sz="1600" noProof="0" dirty="0">
              <a:latin typeface="Verdana" panose="020B0604030504040204" pitchFamily="34" charset="0"/>
            </a:endParaRPr>
          </a:p>
        </p:txBody>
      </p:sp>
      <p:sp>
        <p:nvSpPr>
          <p:cNvPr id="2055" name="Rectangle 6">
            <a:extLst>
              <a:ext uri="{FF2B5EF4-FFF2-40B4-BE49-F238E27FC236}">
                <a16:creationId xmlns:a16="http://schemas.microsoft.com/office/drawing/2014/main" id="{8F328AB5-E685-B455-9CDB-24E02F229C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728" y="11251331"/>
            <a:ext cx="5067300" cy="450347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1027" tIns="181027" rIns="181027" bIns="181027" anchor="t"/>
          <a:lstStyle>
            <a:lvl1pPr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GB" sz="1600" noProof="0" dirty="0">
                <a:latin typeface="Verdana"/>
                <a:ea typeface="Verdana"/>
                <a:cs typeface="Times New Roman"/>
              </a:rPr>
              <a:t>To investigate how cybersecurity threat modelling can be adapted to support inclusive design for users with Multiple Sclerosis in authentication and account recovery systems</a:t>
            </a:r>
            <a:r>
              <a:rPr lang="en-GB" sz="1600" noProof="0" dirty="0">
                <a:latin typeface="Times New Roman"/>
                <a:ea typeface="Verdana"/>
                <a:cs typeface="Times New Roman"/>
              </a:rPr>
              <a:t>.</a:t>
            </a:r>
          </a:p>
          <a:p>
            <a:pPr algn="just">
              <a:spcBef>
                <a:spcPct val="50000"/>
              </a:spcBef>
            </a:pPr>
            <a:endParaRPr lang="en-GB" sz="1600" noProof="0" dirty="0">
              <a:latin typeface="Times New Roman"/>
              <a:ea typeface="Verdana"/>
              <a:cs typeface="Times New Roman"/>
            </a:endParaRPr>
          </a:p>
          <a:p>
            <a:pPr algn="just"/>
            <a:r>
              <a:rPr lang="en-GB" sz="1600" b="1" noProof="0" dirty="0">
                <a:latin typeface="Verdana"/>
                <a:ea typeface="Verdana"/>
                <a:cs typeface="Times New Roman"/>
              </a:rPr>
              <a:t>OBJECTIVES </a:t>
            </a:r>
            <a:endParaRPr lang="en-GB" sz="1600" noProof="0" dirty="0">
              <a:latin typeface="Verdana"/>
              <a:ea typeface="Verdana"/>
              <a:cs typeface="Times New Roman"/>
            </a:endParaRPr>
          </a:p>
          <a:p>
            <a:pPr algn="just"/>
            <a:r>
              <a:rPr lang="en-GB" sz="1600" noProof="0" dirty="0">
                <a:latin typeface="Verdana"/>
                <a:ea typeface="Verdana"/>
                <a:cs typeface="Times New Roman"/>
              </a:rPr>
              <a:t>Analyse authentication and recovery processes using threat modelling </a:t>
            </a:r>
            <a:endParaRPr lang="en-GB" sz="1600" noProof="0" dirty="0">
              <a:latin typeface="Verdana"/>
              <a:ea typeface="Verdana"/>
            </a:endParaRPr>
          </a:p>
          <a:p>
            <a:pPr algn="just"/>
            <a:r>
              <a:rPr lang="en-GB" sz="1600" noProof="0" dirty="0">
                <a:latin typeface="Verdana"/>
                <a:ea typeface="Verdana"/>
                <a:cs typeface="Times New Roman"/>
              </a:rPr>
              <a:t>Adapt STRIDE and LINDDUN to include accessibility considerations </a:t>
            </a:r>
            <a:endParaRPr lang="en-GB" sz="1600" noProof="0" dirty="0">
              <a:latin typeface="Verdana"/>
              <a:ea typeface="Verdana"/>
            </a:endParaRPr>
          </a:p>
          <a:p>
            <a:pPr algn="just"/>
            <a:r>
              <a:rPr lang="en-GB" sz="1600" noProof="0" dirty="0">
                <a:latin typeface="Verdana"/>
                <a:ea typeface="Verdana"/>
                <a:cs typeface="Times New Roman"/>
              </a:rPr>
              <a:t>Identify security and privacy risks linked to usability barriers </a:t>
            </a:r>
            <a:endParaRPr lang="en-GB" sz="1600" noProof="0" dirty="0">
              <a:latin typeface="Verdana"/>
              <a:ea typeface="Verdana"/>
            </a:endParaRPr>
          </a:p>
          <a:p>
            <a:pPr algn="just"/>
            <a:r>
              <a:rPr lang="en-GB" sz="1600" noProof="0" dirty="0">
                <a:latin typeface="Verdana"/>
                <a:ea typeface="Verdana"/>
                <a:cs typeface="Times New Roman"/>
              </a:rPr>
              <a:t>Develop inclusive security design guidelines </a:t>
            </a:r>
            <a:endParaRPr lang="en-GB" sz="1600" noProof="0" dirty="0">
              <a:latin typeface="Verdana"/>
              <a:ea typeface="Verdana"/>
            </a:endParaRPr>
          </a:p>
          <a:p>
            <a:pPr algn="just"/>
            <a:r>
              <a:rPr lang="en-GB" sz="1600" noProof="0" dirty="0">
                <a:latin typeface="Verdana"/>
                <a:ea typeface="Verdana"/>
                <a:cs typeface="Times New Roman"/>
              </a:rPr>
              <a:t>Implement a prototype authentication system </a:t>
            </a:r>
            <a:endParaRPr lang="en-GB" sz="1600" noProof="0" dirty="0">
              <a:latin typeface="Verdana"/>
              <a:ea typeface="Verdana"/>
            </a:endParaRPr>
          </a:p>
          <a:p>
            <a:pPr algn="just"/>
            <a:r>
              <a:rPr lang="en-GB" sz="1600" noProof="0" dirty="0">
                <a:latin typeface="Verdana"/>
                <a:ea typeface="Verdana"/>
                <a:cs typeface="Times New Roman"/>
              </a:rPr>
              <a:t>Evaluate the approach through expert feedback.</a:t>
            </a:r>
            <a:endParaRPr lang="en-GB" sz="1600" noProof="0" dirty="0">
              <a:latin typeface="Verdana"/>
              <a:ea typeface="Verdana"/>
            </a:endParaRPr>
          </a:p>
          <a:p>
            <a:pPr algn="just">
              <a:spcBef>
                <a:spcPct val="50000"/>
              </a:spcBef>
            </a:pPr>
            <a:endParaRPr lang="en-GB" sz="1600" noProof="0" dirty="0">
              <a:latin typeface="Times New Roman"/>
              <a:ea typeface="Verdana"/>
              <a:cs typeface="Times New Roman"/>
            </a:endParaRPr>
          </a:p>
        </p:txBody>
      </p:sp>
      <p:sp>
        <p:nvSpPr>
          <p:cNvPr id="2056" name="Rectangle 7">
            <a:extLst>
              <a:ext uri="{FF2B5EF4-FFF2-40B4-BE49-F238E27FC236}">
                <a16:creationId xmlns:a16="http://schemas.microsoft.com/office/drawing/2014/main" id="{DF2C59E3-C979-77ED-E6B6-8715C387AD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550" y="3942489"/>
            <a:ext cx="5067300" cy="6453752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1027" tIns="181027" rIns="181027" bIns="181027" anchor="t"/>
          <a:lstStyle>
            <a:lvl1pPr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GB" sz="1600" noProof="0" dirty="0">
                <a:latin typeface="Verdana"/>
                <a:ea typeface="Verdana"/>
                <a:cs typeface="Times New Roman"/>
              </a:rPr>
              <a:t>Cybersecurity authentication systems are essential for protecting user accounts and personal data. However, many traditional approaches prioritise security over usability and accessibility, creating barriers for certain users.</a:t>
            </a:r>
            <a:endParaRPr lang="en-GB" sz="1600" noProof="0" dirty="0">
              <a:latin typeface="Verdana"/>
              <a:ea typeface="Verdana"/>
            </a:endParaRPr>
          </a:p>
          <a:p>
            <a:pPr algn="just"/>
            <a:endParaRPr lang="en-GB" sz="1600" noProof="0" dirty="0">
              <a:latin typeface="Verdana"/>
              <a:ea typeface="Verdana"/>
              <a:cs typeface="Times New Roman"/>
            </a:endParaRPr>
          </a:p>
          <a:p>
            <a:pPr algn="just"/>
            <a:r>
              <a:rPr lang="en-GB" sz="1600" noProof="0" dirty="0">
                <a:latin typeface="Verdana"/>
                <a:ea typeface="Verdana"/>
                <a:cs typeface="Times New Roman"/>
              </a:rPr>
              <a:t>Individuals living with Multiple Sclerosis (MS) may experience cognitive fatigue, memory difficulties, and motor impairments, which can make authentication processes challenging and error-prone. These barriers can unintentionally introduce security and privacy risks, such as increased susceptibility to phishing or account lockouts.</a:t>
            </a:r>
            <a:endParaRPr lang="en-GB" sz="1600" noProof="0" dirty="0">
              <a:latin typeface="Verdana"/>
              <a:ea typeface="Verdana"/>
            </a:endParaRPr>
          </a:p>
          <a:p>
            <a:pPr algn="just"/>
            <a:endParaRPr lang="en-GB" sz="1600" noProof="0" dirty="0">
              <a:latin typeface="Verdana"/>
              <a:ea typeface="Verdana"/>
              <a:cs typeface="Times New Roman"/>
            </a:endParaRPr>
          </a:p>
          <a:p>
            <a:pPr algn="just"/>
            <a:r>
              <a:rPr lang="en-GB" sz="1600" noProof="0" dirty="0">
                <a:latin typeface="Verdana"/>
                <a:ea typeface="Verdana"/>
                <a:cs typeface="Times New Roman"/>
              </a:rPr>
              <a:t>While approaches such as STRIDE and LINDDUN are widely used to identify system risks, they typically focus on technical vulnerabilities and overlook risks arising from user accessibility challenges.</a:t>
            </a:r>
            <a:endParaRPr lang="en-GB" sz="1600" noProof="0" dirty="0">
              <a:latin typeface="Verdana"/>
              <a:ea typeface="Verdana"/>
            </a:endParaRPr>
          </a:p>
          <a:p>
            <a:pPr algn="just"/>
            <a:r>
              <a:rPr lang="en-GB" sz="1600" noProof="0" dirty="0">
                <a:latin typeface="Verdana"/>
                <a:ea typeface="Verdana"/>
                <a:cs typeface="Times New Roman"/>
              </a:rPr>
              <a:t>This project explores how integrating accessibility into threat modelling can support the design of authentication systems that are both secure and inclusive.</a:t>
            </a:r>
            <a:endParaRPr lang="en-GB" sz="1600" noProof="0" dirty="0">
              <a:latin typeface="Verdana"/>
            </a:endParaRPr>
          </a:p>
          <a:p>
            <a:pPr algn="just">
              <a:spcBef>
                <a:spcPct val="50000"/>
              </a:spcBef>
            </a:pPr>
            <a:endParaRPr lang="en-GB" sz="1600" noProof="0" dirty="0">
              <a:latin typeface="Verdana"/>
              <a:ea typeface="Verdana"/>
            </a:endParaRPr>
          </a:p>
        </p:txBody>
      </p:sp>
      <p:sp>
        <p:nvSpPr>
          <p:cNvPr id="2057" name="Rectangle 8">
            <a:extLst>
              <a:ext uri="{FF2B5EF4-FFF2-40B4-BE49-F238E27FC236}">
                <a16:creationId xmlns:a16="http://schemas.microsoft.com/office/drawing/2014/main" id="{44A82755-1541-03AF-09FE-37D0E7E5A7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4146" y="3938588"/>
            <a:ext cx="5448459" cy="11806562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1027" tIns="181027" rIns="181027" bIns="181027" anchor="t"/>
          <a:lstStyle>
            <a:lvl1pPr marL="190500" indent="-190500"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GB" sz="1600" b="1" noProof="0" dirty="0">
                <a:latin typeface="Verdana" panose="020B0604030504040204" pitchFamily="34" charset="0"/>
                <a:ea typeface="Verdana" panose="020B0604030504040204" pitchFamily="34" charset="0"/>
              </a:rPr>
              <a:t>Approach</a:t>
            </a:r>
            <a:endParaRPr lang="en-GB" sz="1600" noProof="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/>
            <a:r>
              <a:rPr lang="en-GB" sz="1600" noProof="0" dirty="0">
                <a:latin typeface="Verdana" panose="020B0604030504040204" pitchFamily="34" charset="0"/>
                <a:ea typeface="Verdana" panose="020B0604030504040204" pitchFamily="34" charset="0"/>
              </a:rPr>
              <a:t>Qualitative, design-oriented study </a:t>
            </a:r>
          </a:p>
          <a:p>
            <a:pPr marL="0" indent="0"/>
            <a:r>
              <a:rPr lang="en-GB" sz="1600" noProof="0" dirty="0">
                <a:latin typeface="Verdana" panose="020B0604030504040204" pitchFamily="34" charset="0"/>
                <a:ea typeface="Verdana" panose="020B0604030504040204" pitchFamily="34" charset="0"/>
              </a:rPr>
              <a:t>Focus: registration, login, recovery, session management</a:t>
            </a:r>
          </a:p>
          <a:p>
            <a:pPr marL="0" indent="0"/>
            <a:endParaRPr lang="en-GB" sz="1600" noProof="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GB" sz="1600" b="1" noProof="0" dirty="0">
                <a:latin typeface="Verdana" panose="020B0604030504040204" pitchFamily="34" charset="0"/>
                <a:ea typeface="Verdana" panose="020B0604030504040204" pitchFamily="34" charset="0"/>
              </a:rPr>
              <a:t>Threat Modelling</a:t>
            </a:r>
            <a:endParaRPr lang="en-GB" sz="1600" noProof="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/>
            <a:r>
              <a:rPr lang="en-GB" sz="1600" noProof="0" dirty="0">
                <a:latin typeface="Verdana" panose="020B0604030504040204" pitchFamily="34" charset="0"/>
                <a:ea typeface="Verdana" panose="020B0604030504040204" pitchFamily="34" charset="0"/>
              </a:rPr>
              <a:t>Data Flow Diagrams (DFDs) used to model system </a:t>
            </a:r>
          </a:p>
          <a:p>
            <a:pPr marL="0" indent="0"/>
            <a:r>
              <a:rPr lang="en-GB" sz="1600" noProof="0" dirty="0">
                <a:latin typeface="Verdana" panose="020B0604030504040204" pitchFamily="34" charset="0"/>
                <a:ea typeface="Verdana" panose="020B0604030504040204" pitchFamily="34" charset="0"/>
              </a:rPr>
              <a:t>Applied: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600" noProof="0" dirty="0">
                <a:latin typeface="Verdana" panose="020B0604030504040204" pitchFamily="34" charset="0"/>
                <a:ea typeface="Verdana" panose="020B0604030504040204" pitchFamily="34" charset="0"/>
              </a:rPr>
              <a:t>STRIDE (security threats)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600" noProof="0" dirty="0">
                <a:latin typeface="Verdana" panose="020B0604030504040204" pitchFamily="34" charset="0"/>
                <a:ea typeface="Verdana" panose="020B0604030504040204" pitchFamily="34" charset="0"/>
              </a:rPr>
              <a:t>LINDDUN (privacy threats) 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GB" sz="1600" noProof="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GB" sz="1600" b="1" noProof="0" dirty="0">
                <a:latin typeface="Verdana" panose="020B0604030504040204" pitchFamily="34" charset="0"/>
                <a:ea typeface="Verdana" panose="020B0604030504040204" pitchFamily="34" charset="0"/>
              </a:rPr>
              <a:t>Inclusive Adaptation</a:t>
            </a:r>
            <a:endParaRPr lang="en-GB" sz="1600" noProof="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/>
            <a:r>
              <a:rPr lang="en-GB" sz="1600" noProof="0" dirty="0">
                <a:latin typeface="Verdana" panose="020B0604030504040204" pitchFamily="34" charset="0"/>
                <a:ea typeface="Verdana" panose="020B0604030504040204" pitchFamily="34" charset="0"/>
              </a:rPr>
              <a:t>Extended models for accessibility (MS):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600" noProof="0" dirty="0">
                <a:latin typeface="Verdana" panose="020B0604030504040204" pitchFamily="34" charset="0"/>
                <a:ea typeface="Verdana" panose="020B0604030504040204" pitchFamily="34" charset="0"/>
              </a:rPr>
              <a:t>Cognitive fatigue &amp; memory issues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600" noProof="0" dirty="0">
                <a:latin typeface="Verdana" panose="020B0604030504040204" pitchFamily="34" charset="0"/>
                <a:ea typeface="Verdana" panose="020B0604030504040204" pitchFamily="34" charset="0"/>
              </a:rPr>
              <a:t>Motor impairments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600" noProof="0" dirty="0">
                <a:latin typeface="Verdana" panose="020B0604030504040204" pitchFamily="34" charset="0"/>
                <a:ea typeface="Verdana" panose="020B0604030504040204" pitchFamily="34" charset="0"/>
              </a:rPr>
              <a:t>Error-prone interactions </a:t>
            </a:r>
          </a:p>
          <a:p>
            <a:pPr marL="0" indent="0"/>
            <a:r>
              <a:rPr lang="en-GB" sz="1600" noProof="0" dirty="0">
                <a:latin typeface="Verdana" panose="020B0604030504040204" pitchFamily="34" charset="0"/>
                <a:ea typeface="Verdana" panose="020B0604030504040204" pitchFamily="34" charset="0"/>
              </a:rPr>
              <a:t>Treated as </a:t>
            </a:r>
            <a:r>
              <a:rPr lang="en-GB" sz="1600" b="1" noProof="0" dirty="0">
                <a:latin typeface="Verdana" panose="020B0604030504040204" pitchFamily="34" charset="0"/>
                <a:ea typeface="Verdana" panose="020B0604030504040204" pitchFamily="34" charset="0"/>
              </a:rPr>
              <a:t>security &amp; privacy risks</a:t>
            </a:r>
            <a:r>
              <a:rPr lang="en-GB" sz="1600" noProof="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noProof="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GB" sz="1600" b="1" noProof="0" dirty="0">
                <a:latin typeface="Verdana" panose="020B0604030504040204" pitchFamily="34" charset="0"/>
                <a:ea typeface="Verdana" panose="020B0604030504040204" pitchFamily="34" charset="0"/>
              </a:rPr>
              <a:t>Design &amp; Prototype</a:t>
            </a:r>
            <a:endParaRPr lang="en-GB" sz="1600" noProof="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noProof="0" dirty="0">
                <a:latin typeface="Verdana" panose="020B0604030504040204" pitchFamily="34" charset="0"/>
                <a:ea typeface="Verdana" panose="020B0604030504040204" pitchFamily="34" charset="0"/>
              </a:rPr>
              <a:t>Developed inclusive security guidelines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noProof="0" dirty="0">
                <a:latin typeface="Verdana" panose="020B0604030504040204" pitchFamily="34" charset="0"/>
                <a:ea typeface="Verdana" panose="020B0604030504040204" pitchFamily="34" charset="0"/>
              </a:rPr>
              <a:t>Implemented authentication system: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600" noProof="0" dirty="0">
                <a:latin typeface="Verdana" panose="020B0604030504040204" pitchFamily="34" charset="0"/>
                <a:ea typeface="Verdana" panose="020B0604030504040204" pitchFamily="34" charset="0"/>
              </a:rPr>
              <a:t>Passphrase + passkey login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600" noProof="0" dirty="0">
                <a:latin typeface="Verdana" panose="020B0604030504040204" pitchFamily="34" charset="0"/>
                <a:ea typeface="Verdana" panose="020B0604030504040204" pitchFamily="34" charset="0"/>
              </a:rPr>
              <a:t>Accessible recovery options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600" noProof="0" dirty="0">
                <a:latin typeface="Verdana" panose="020B0604030504040204" pitchFamily="34" charset="0"/>
                <a:ea typeface="Verdana" panose="020B0604030504040204" pitchFamily="34" charset="0"/>
              </a:rPr>
              <a:t>Minimal data collection </a:t>
            </a:r>
          </a:p>
          <a:p>
            <a:pPr marL="457200" lvl="1" indent="0"/>
            <a:endParaRPr lang="en-GB" sz="1600" noProof="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GB" sz="1600" b="1" noProof="0" dirty="0">
                <a:latin typeface="Verdana" panose="020B0604030504040204" pitchFamily="34" charset="0"/>
                <a:ea typeface="Verdana" panose="020B0604030504040204" pitchFamily="34" charset="0"/>
              </a:rPr>
              <a:t>Evaluation</a:t>
            </a:r>
            <a:endParaRPr lang="en-GB" sz="1600" noProof="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noProof="0" dirty="0">
                <a:latin typeface="Verdana" panose="020B0604030504040204" pitchFamily="34" charset="0"/>
                <a:ea typeface="Verdana" panose="020B0604030504040204" pitchFamily="34" charset="0"/>
              </a:rPr>
              <a:t>Expert-based testing (cybersecurity, accessibility, healthcare)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noProof="0" dirty="0">
                <a:latin typeface="Verdana" panose="020B0604030504040204" pitchFamily="34" charset="0"/>
                <a:ea typeface="Verdana" panose="020B0604030504040204" pitchFamily="34" charset="0"/>
              </a:rPr>
              <a:t>SUS + heuristic evaluation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noProof="0" dirty="0">
                <a:latin typeface="Verdana" panose="020B0604030504040204" pitchFamily="34" charset="0"/>
                <a:ea typeface="Verdana" panose="020B0604030504040204" pitchFamily="34" charset="0"/>
              </a:rPr>
              <a:t>Qualitative feedback collected</a:t>
            </a:r>
          </a:p>
          <a:p>
            <a:pPr marL="0" indent="0"/>
            <a:endParaRPr lang="en-GB" sz="1600" noProof="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/>
            <a:r>
              <a:rPr lang="en-GB" sz="1600" noProof="0" dirty="0">
                <a:latin typeface="Verdana" panose="020B0604030504040204" pitchFamily="34" charset="0"/>
                <a:ea typeface="Verdana" panose="020B0604030504040204" pitchFamily="34" charset="0"/>
              </a:rPr>
              <a:t>C</a:t>
            </a:r>
          </a:p>
          <a:p>
            <a:pPr marL="0" indent="0"/>
            <a:endParaRPr lang="en-GB" sz="1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/>
            <a:endParaRPr lang="en-GB" sz="1600" noProof="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/>
            <a:endParaRPr lang="en-GB" sz="1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/>
            <a:endParaRPr lang="en-GB" sz="1600" noProof="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/>
            <a:endParaRPr lang="en-GB" sz="1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/>
            <a:endParaRPr lang="en-GB" sz="1600" noProof="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/>
            <a:endParaRPr lang="en-GB" sz="1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/>
            <a:endParaRPr lang="en-GB" sz="1600" noProof="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/>
            <a:endParaRPr lang="en-GB" sz="1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/>
            <a:endParaRPr lang="en-GB" sz="1600" noProof="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/>
            <a:endParaRPr lang="en-GB" sz="1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/>
            <a:endParaRPr lang="en-GB" sz="1600" noProof="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/>
            <a:endParaRPr lang="en-GB" sz="1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/>
            <a:r>
              <a:rPr lang="en-GB" sz="1000" i="1" noProof="0" dirty="0">
                <a:latin typeface="Verdana" panose="020B0604030504040204" pitchFamily="34" charset="0"/>
                <a:ea typeface="Verdana" panose="020B0604030504040204" pitchFamily="34" charset="0"/>
              </a:rPr>
              <a:t>Figure 1. Extract from Level 1 Data Flow diagram (DFD)</a:t>
            </a:r>
          </a:p>
        </p:txBody>
      </p:sp>
      <p:sp>
        <p:nvSpPr>
          <p:cNvPr id="2058" name="Rectangle 9">
            <a:extLst>
              <a:ext uri="{FF2B5EF4-FFF2-40B4-BE49-F238E27FC236}">
                <a16:creationId xmlns:a16="http://schemas.microsoft.com/office/drawing/2014/main" id="{436DABD2-526E-8580-38F1-61F117DD41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14137" y="3918677"/>
            <a:ext cx="5068888" cy="118526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1027" tIns="181027" rIns="181027" bIns="181027"/>
          <a:lstStyle>
            <a:lvl1pPr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None/>
            </a:pPr>
            <a:r>
              <a:rPr lang="en-US" sz="1600" b="1" dirty="0">
                <a:latin typeface="Verdana" panose="020B0604030504040204" pitchFamily="34" charset="0"/>
                <a:ea typeface="Verdana" panose="020B0604030504040204" pitchFamily="34" charset="0"/>
              </a:rPr>
              <a:t>Key Findings</a:t>
            </a:r>
          </a:p>
          <a:p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Positive </a:t>
            </a:r>
            <a:r>
              <a:rPr lang="en-US" sz="1600" b="1" dirty="0">
                <a:latin typeface="Verdana" panose="020B0604030504040204" pitchFamily="34" charset="0"/>
                <a:ea typeface="Verdana" panose="020B0604030504040204" pitchFamily="34" charset="0"/>
              </a:rPr>
              <a:t>System Usability Scale (SUS)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 responses indicated strong perceived usability. 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1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1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1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1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1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1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1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1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1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1000" i="1" dirty="0">
                <a:latin typeface="Verdana" panose="020B0604030504040204" pitchFamily="34" charset="0"/>
                <a:ea typeface="Verdana" panose="020B0604030504040204" pitchFamily="34" charset="0"/>
              </a:rPr>
              <a:t>Figure 2.  System Usability Scale (SUS) Results </a:t>
            </a:r>
          </a:p>
          <a:p>
            <a:endParaRPr lang="en-US" sz="1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Heuristic evaluation showed positive ratings for: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interface clarity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navigation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feedback consistency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accessibility considerations </a:t>
            </a:r>
          </a:p>
          <a:p>
            <a:pPr marL="457200" lvl="1" indent="0"/>
            <a:endParaRPr lang="en-US" sz="1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lvl="1" indent="0"/>
            <a:endParaRPr lang="en-US" sz="1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None/>
            </a:pPr>
            <a:endParaRPr lang="en-US" sz="16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None/>
            </a:pPr>
            <a:endParaRPr lang="en-US" sz="16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None/>
            </a:pPr>
            <a:endParaRPr lang="en-US" sz="16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None/>
            </a:pPr>
            <a:endParaRPr lang="en-US" sz="16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None/>
            </a:pPr>
            <a:endParaRPr lang="en-US" sz="16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None/>
            </a:pPr>
            <a:endParaRPr lang="en-US" sz="16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None/>
            </a:pPr>
            <a:endParaRPr lang="en-US" sz="16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None/>
            </a:pPr>
            <a:endParaRPr lang="en-US" sz="16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None/>
            </a:pPr>
            <a:endParaRPr lang="en-US" sz="16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None/>
            </a:pPr>
            <a:endParaRPr lang="en-US" sz="1000" i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None/>
            </a:pPr>
            <a:r>
              <a:rPr lang="en-US" sz="1000" i="1" dirty="0">
                <a:latin typeface="Verdana" panose="020B0604030504040204" pitchFamily="34" charset="0"/>
                <a:ea typeface="Verdana" panose="020B0604030504040204" pitchFamily="34" charset="0"/>
              </a:rPr>
              <a:t>Figure 3. Heuristic evaluation results </a:t>
            </a:r>
          </a:p>
          <a:p>
            <a:pPr>
              <a:buNone/>
            </a:pPr>
            <a:endParaRPr lang="en-US" sz="16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None/>
            </a:pPr>
            <a:r>
              <a:rPr lang="en-US" sz="1600" b="1" dirty="0">
                <a:latin typeface="Verdana" panose="020B0604030504040204" pitchFamily="34" charset="0"/>
                <a:ea typeface="Verdana" panose="020B0604030504040204" pitchFamily="34" charset="0"/>
              </a:rPr>
              <a:t>Qualitative Feedback Themes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Clear and intuitive layout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Accessible authentication and recovery options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Good balance between usability and security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None/>
            </a:pPr>
            <a:r>
              <a:rPr lang="en-US" sz="1600" b="1" dirty="0">
                <a:latin typeface="Verdana" panose="020B0604030504040204" pitchFamily="34" charset="0"/>
                <a:ea typeface="Verdana" panose="020B0604030504040204" pitchFamily="34" charset="0"/>
              </a:rPr>
              <a:t>Areas for Improvement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Registration clarity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Passkey onboarding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Reduced animation/motion effects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1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endParaRPr lang="en-US" sz="1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059" name="Rectangle 10">
            <a:extLst>
              <a:ext uri="{FF2B5EF4-FFF2-40B4-BE49-F238E27FC236}">
                <a16:creationId xmlns:a16="http://schemas.microsoft.com/office/drawing/2014/main" id="{ABE2FD2A-E871-F9B8-4959-D27C8B46FB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13238" y="3921126"/>
            <a:ext cx="5056187" cy="516299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1027" tIns="181027" rIns="181027" bIns="181027"/>
          <a:lstStyle>
            <a:lvl1pPr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None/>
            </a:pPr>
            <a:r>
              <a:rPr lang="en-GB" sz="1600" noProof="0" dirty="0">
                <a:latin typeface="Verdana" panose="020B0604030504040204" pitchFamily="34" charset="0"/>
                <a:ea typeface="Verdana" panose="020B0604030504040204" pitchFamily="34" charset="0"/>
              </a:rPr>
              <a:t>The findings suggest that accessibility-aware threat modelling can support the design of authentication systems that balance: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noProof="0" dirty="0">
                <a:latin typeface="Verdana" panose="020B0604030504040204" pitchFamily="34" charset="0"/>
                <a:ea typeface="Verdana" panose="020B0604030504040204" pitchFamily="34" charset="0"/>
              </a:rPr>
              <a:t>security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noProof="0" dirty="0">
                <a:latin typeface="Verdana" panose="020B0604030504040204" pitchFamily="34" charset="0"/>
                <a:ea typeface="Verdana" panose="020B0604030504040204" pitchFamily="34" charset="0"/>
              </a:rPr>
              <a:t>privacy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noProof="0" dirty="0">
                <a:latin typeface="Verdana" panose="020B0604030504040204" pitchFamily="34" charset="0"/>
                <a:ea typeface="Verdana" panose="020B0604030504040204" pitchFamily="34" charset="0"/>
              </a:rPr>
              <a:t>usability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noProof="0" dirty="0">
                <a:latin typeface="Verdana" panose="020B0604030504040204" pitchFamily="34" charset="0"/>
                <a:ea typeface="Verdana" panose="020B0604030504040204" pitchFamily="34" charset="0"/>
              </a:rPr>
              <a:t>accessibility </a:t>
            </a:r>
          </a:p>
          <a:p>
            <a:pPr>
              <a:buFont typeface="Arial" panose="020B0604020202020204" pitchFamily="34" charset="0"/>
              <a:buChar char="•"/>
            </a:pPr>
            <a:endParaRPr lang="en-GB" sz="1600" noProof="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None/>
            </a:pPr>
            <a:r>
              <a:rPr lang="en-GB" sz="1600" noProof="0" dirty="0">
                <a:latin typeface="Verdana" panose="020B0604030504040204" pitchFamily="34" charset="0"/>
                <a:ea typeface="Verdana" panose="020B0604030504040204" pitchFamily="34" charset="0"/>
              </a:rPr>
              <a:t>Adapting </a:t>
            </a:r>
            <a:r>
              <a:rPr lang="en-GB" sz="1600" b="1" noProof="0" dirty="0">
                <a:latin typeface="Verdana" panose="020B0604030504040204" pitchFamily="34" charset="0"/>
                <a:ea typeface="Verdana" panose="020B0604030504040204" pitchFamily="34" charset="0"/>
              </a:rPr>
              <a:t>STRIDE</a:t>
            </a:r>
            <a:r>
              <a:rPr lang="en-GB" sz="1600" noProof="0" dirty="0">
                <a:latin typeface="Verdana" panose="020B0604030504040204" pitchFamily="34" charset="0"/>
                <a:ea typeface="Verdana" panose="020B0604030504040204" pitchFamily="34" charset="0"/>
              </a:rPr>
              <a:t> and </a:t>
            </a:r>
            <a:r>
              <a:rPr lang="en-GB" sz="1600" b="1" noProof="0" dirty="0">
                <a:latin typeface="Verdana" panose="020B0604030504040204" pitchFamily="34" charset="0"/>
                <a:ea typeface="Verdana" panose="020B0604030504040204" pitchFamily="34" charset="0"/>
              </a:rPr>
              <a:t>LINDDUN</a:t>
            </a:r>
            <a:r>
              <a:rPr lang="en-GB" sz="1600" noProof="0" dirty="0">
                <a:latin typeface="Verdana" panose="020B0604030504040204" pitchFamily="34" charset="0"/>
                <a:ea typeface="Verdana" panose="020B0604030504040204" pitchFamily="34" charset="0"/>
              </a:rPr>
              <a:t> enabled identification of both conventional threats and accessibility-driven risks, including: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noProof="0" dirty="0">
                <a:latin typeface="Verdana" panose="020B0604030504040204" pitchFamily="34" charset="0"/>
                <a:ea typeface="Verdana" panose="020B0604030504040204" pitchFamily="34" charset="0"/>
              </a:rPr>
              <a:t>authentication failure and lockout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noProof="0" dirty="0">
                <a:latin typeface="Verdana" panose="020B0604030504040204" pitchFamily="34" charset="0"/>
                <a:ea typeface="Verdana" panose="020B0604030504040204" pitchFamily="34" charset="0"/>
              </a:rPr>
              <a:t>phishing susceptibility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noProof="0" dirty="0">
                <a:latin typeface="Verdana" panose="020B0604030504040204" pitchFamily="34" charset="0"/>
                <a:ea typeface="Verdana" panose="020B0604030504040204" pitchFamily="34" charset="0"/>
              </a:rPr>
              <a:t>insecure coping behaviours </a:t>
            </a:r>
          </a:p>
          <a:p>
            <a:pPr>
              <a:buFont typeface="Arial" panose="020B0604020202020204" pitchFamily="34" charset="0"/>
              <a:buChar char="•"/>
            </a:pPr>
            <a:endParaRPr lang="en-GB" sz="1600" noProof="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None/>
            </a:pPr>
            <a:r>
              <a:rPr lang="en-GB" sz="1600" noProof="0" dirty="0">
                <a:latin typeface="Verdana" panose="020B0604030504040204" pitchFamily="34" charset="0"/>
                <a:ea typeface="Verdana" panose="020B0604030504040204" pitchFamily="34" charset="0"/>
              </a:rPr>
              <a:t>This supports the argument that accessibility barriers should be considered potential security and privacy risk factors.</a:t>
            </a:r>
          </a:p>
        </p:txBody>
      </p:sp>
      <p:sp>
        <p:nvSpPr>
          <p:cNvPr id="2087" name="Rectangle 38">
            <a:extLst>
              <a:ext uri="{FF2B5EF4-FFF2-40B4-BE49-F238E27FC236}">
                <a16:creationId xmlns:a16="http://schemas.microsoft.com/office/drawing/2014/main" id="{F8BE4826-183B-98AB-DAA2-7840C5C88D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550" y="3273425"/>
            <a:ext cx="5068888" cy="665163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1027" tIns="181027" rIns="181027" bIns="181027" anchor="ctr"/>
          <a:lstStyle>
            <a:lvl1pPr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sz="2600" b="1" noProof="0" dirty="0">
                <a:solidFill>
                  <a:schemeClr val="bg1"/>
                </a:solidFill>
                <a:latin typeface="Verdana" panose="020B0604030504040204" pitchFamily="34" charset="0"/>
              </a:rPr>
              <a:t>Introduction</a:t>
            </a:r>
            <a:endParaRPr lang="en-GB" sz="2100" b="1" noProof="0" dirty="0">
              <a:solidFill>
                <a:srgbClr val="6C1B72"/>
              </a:solidFill>
              <a:latin typeface="Verdana" panose="020B0604030504040204" pitchFamily="34" charset="0"/>
            </a:endParaRPr>
          </a:p>
        </p:txBody>
      </p:sp>
      <p:sp>
        <p:nvSpPr>
          <p:cNvPr id="2088" name="Rectangle 39">
            <a:extLst>
              <a:ext uri="{FF2B5EF4-FFF2-40B4-BE49-F238E27FC236}">
                <a16:creationId xmlns:a16="http://schemas.microsoft.com/office/drawing/2014/main" id="{986897C4-46BA-37C1-513C-A946C085BC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550" y="10561252"/>
            <a:ext cx="5068888" cy="665163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1027" tIns="181027" rIns="181027" bIns="181027" anchor="ctr"/>
          <a:lstStyle>
            <a:lvl1pPr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sz="2600" b="1" noProof="0" dirty="0">
                <a:solidFill>
                  <a:schemeClr val="bg1"/>
                </a:solidFill>
                <a:latin typeface="Verdana" panose="020B0604030504040204" pitchFamily="34" charset="0"/>
              </a:rPr>
              <a:t>Aim</a:t>
            </a:r>
            <a:endParaRPr lang="en-GB" sz="2100" b="1" noProof="0" dirty="0">
              <a:solidFill>
                <a:srgbClr val="6C1B72"/>
              </a:solidFill>
              <a:latin typeface="Gill Sans" pitchFamily="1" charset="0"/>
            </a:endParaRPr>
          </a:p>
        </p:txBody>
      </p:sp>
      <p:sp>
        <p:nvSpPr>
          <p:cNvPr id="2089" name="Rectangle 40">
            <a:extLst>
              <a:ext uri="{FF2B5EF4-FFF2-40B4-BE49-F238E27FC236}">
                <a16:creationId xmlns:a16="http://schemas.microsoft.com/office/drawing/2014/main" id="{B7499474-8D90-2530-9086-A79D40EBA7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57794" y="3251200"/>
            <a:ext cx="5448459" cy="665162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1027" tIns="181027" rIns="181027" bIns="181027" anchor="ctr"/>
          <a:lstStyle>
            <a:lvl1pPr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sz="2600" b="1" noProof="0" dirty="0">
                <a:solidFill>
                  <a:schemeClr val="bg1"/>
                </a:solidFill>
                <a:latin typeface="Verdana" panose="020B0604030504040204" pitchFamily="34" charset="0"/>
              </a:rPr>
              <a:t>Method</a:t>
            </a:r>
            <a:endParaRPr lang="en-GB" sz="2600" b="1" noProof="0" dirty="0">
              <a:solidFill>
                <a:srgbClr val="6C1B72"/>
              </a:solidFill>
              <a:latin typeface="Gill Sans" pitchFamily="1" charset="0"/>
            </a:endParaRPr>
          </a:p>
        </p:txBody>
      </p:sp>
      <p:sp>
        <p:nvSpPr>
          <p:cNvPr id="2090" name="Rectangle 41">
            <a:extLst>
              <a:ext uri="{FF2B5EF4-FFF2-40B4-BE49-F238E27FC236}">
                <a16:creationId xmlns:a16="http://schemas.microsoft.com/office/drawing/2014/main" id="{863959E0-29FA-5FFD-60CA-3AB8C2A3A6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14138" y="3275013"/>
            <a:ext cx="5068887" cy="665162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1027" tIns="181027" rIns="181027" bIns="181027" anchor="ctr"/>
          <a:lstStyle>
            <a:lvl1pPr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sz="2600" b="1" noProof="0" dirty="0">
                <a:solidFill>
                  <a:schemeClr val="bg1"/>
                </a:solidFill>
                <a:latin typeface="Verdana" panose="020B0604030504040204" pitchFamily="34" charset="0"/>
              </a:rPr>
              <a:t>Results</a:t>
            </a:r>
            <a:endParaRPr lang="en-GB" sz="2100" b="1" noProof="0" dirty="0">
              <a:solidFill>
                <a:srgbClr val="6C1B72"/>
              </a:solidFill>
              <a:latin typeface="Gill Sans" pitchFamily="1" charset="0"/>
            </a:endParaRPr>
          </a:p>
        </p:txBody>
      </p:sp>
      <p:sp>
        <p:nvSpPr>
          <p:cNvPr id="2091" name="Rectangle 42">
            <a:extLst>
              <a:ext uri="{FF2B5EF4-FFF2-40B4-BE49-F238E27FC236}">
                <a16:creationId xmlns:a16="http://schemas.microsoft.com/office/drawing/2014/main" id="{45C8EF67-72E3-5553-6717-24A1BF67E4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18000" y="3255963"/>
            <a:ext cx="5054600" cy="665162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1027" tIns="181027" rIns="181027" bIns="181027" anchor="ctr"/>
          <a:lstStyle>
            <a:lvl1pPr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sz="2600" b="1" noProof="0" dirty="0">
                <a:solidFill>
                  <a:schemeClr val="bg1"/>
                </a:solidFill>
                <a:latin typeface="Verdana" panose="020B0604030504040204" pitchFamily="34" charset="0"/>
              </a:rPr>
              <a:t>Discussion</a:t>
            </a:r>
            <a:endParaRPr lang="en-GB" sz="1600" b="1" noProof="0" dirty="0">
              <a:solidFill>
                <a:srgbClr val="6C1B72"/>
              </a:solidFill>
              <a:latin typeface="Gill Sans" pitchFamily="1" charset="0"/>
            </a:endParaRPr>
          </a:p>
        </p:txBody>
      </p:sp>
      <p:sp>
        <p:nvSpPr>
          <p:cNvPr id="2092" name="Rectangle 43">
            <a:extLst>
              <a:ext uri="{FF2B5EF4-FFF2-40B4-BE49-F238E27FC236}">
                <a16:creationId xmlns:a16="http://schemas.microsoft.com/office/drawing/2014/main" id="{4887D365-7373-56CD-5561-18A91C51B2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22846" y="9323516"/>
            <a:ext cx="5067300" cy="665163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1027" tIns="181027" rIns="181027" bIns="181027" anchor="ctr"/>
          <a:lstStyle>
            <a:lvl1pPr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sz="2600" b="1" noProof="0" dirty="0">
                <a:solidFill>
                  <a:schemeClr val="bg1"/>
                </a:solidFill>
                <a:latin typeface="Verdana" panose="020B0604030504040204" pitchFamily="34" charset="0"/>
              </a:rPr>
              <a:t>Conclusion</a:t>
            </a:r>
            <a:endParaRPr lang="en-GB" sz="2100" b="1" noProof="0" dirty="0">
              <a:solidFill>
                <a:srgbClr val="6C1B72"/>
              </a:solidFill>
              <a:latin typeface="Gill Sans" pitchFamily="1" charset="0"/>
            </a:endParaRPr>
          </a:p>
        </p:txBody>
      </p:sp>
      <p:sp>
        <p:nvSpPr>
          <p:cNvPr id="2093" name="Rectangle 44">
            <a:extLst>
              <a:ext uri="{FF2B5EF4-FFF2-40B4-BE49-F238E27FC236}">
                <a16:creationId xmlns:a16="http://schemas.microsoft.com/office/drawing/2014/main" id="{A2281E1E-A994-1A55-CD50-4FF5E0D164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22052" y="12403071"/>
            <a:ext cx="5083175" cy="665163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1027" tIns="181027" rIns="181027" bIns="181027" anchor="ctr"/>
          <a:lstStyle>
            <a:lvl1pPr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603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sz="2600" b="1" noProof="0" dirty="0">
                <a:solidFill>
                  <a:schemeClr val="bg1"/>
                </a:solidFill>
                <a:latin typeface="Verdana" panose="020B0604030504040204" pitchFamily="34" charset="0"/>
              </a:rPr>
              <a:t>References</a:t>
            </a:r>
            <a:endParaRPr lang="en-GB" sz="2000" b="1" noProof="0" dirty="0">
              <a:solidFill>
                <a:srgbClr val="6C1B72"/>
              </a:solidFill>
              <a:latin typeface="Gill Sans" pitchFamily="1" charset="0"/>
            </a:endParaRPr>
          </a:p>
        </p:txBody>
      </p:sp>
      <p:sp>
        <p:nvSpPr>
          <p:cNvPr id="2094" name="Rectangle 50">
            <a:extLst>
              <a:ext uri="{FF2B5EF4-FFF2-40B4-BE49-F238E27FC236}">
                <a16:creationId xmlns:a16="http://schemas.microsoft.com/office/drawing/2014/main" id="{7770A696-C674-9434-19CA-B01DE1384C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91838" y="10669588"/>
            <a:ext cx="95250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8330" tIns="24165" rIns="48330" bIns="24165">
            <a:spAutoFit/>
          </a:bodyPr>
          <a:lstStyle>
            <a:lvl1pPr defTabSz="4841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841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841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841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841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84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84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84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84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GB" sz="1300" noProof="0" dirty="0"/>
          </a:p>
        </p:txBody>
      </p:sp>
      <p:pic>
        <p:nvPicPr>
          <p:cNvPr id="2095" name="Picture 1">
            <a:extLst>
              <a:ext uri="{FF2B5EF4-FFF2-40B4-BE49-F238E27FC236}">
                <a16:creationId xmlns:a16="http://schemas.microsoft.com/office/drawing/2014/main" id="{3AD898A7-B69D-09A6-9785-7DC2518DA4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58050" y="228600"/>
            <a:ext cx="2114550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96" name="Picture 49">
            <a:extLst>
              <a:ext uri="{FF2B5EF4-FFF2-40B4-BE49-F238E27FC236}">
                <a16:creationId xmlns:a16="http://schemas.microsoft.com/office/drawing/2014/main" id="{E9A21463-61C8-A944-88EE-0526B61D50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" y="147638"/>
            <a:ext cx="2114550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 descr="A diagram of a system&#10;&#10;AI-generated content may be incorrect.">
            <a:extLst>
              <a:ext uri="{FF2B5EF4-FFF2-40B4-BE49-F238E27FC236}">
                <a16:creationId xmlns:a16="http://schemas.microsoft.com/office/drawing/2014/main" id="{28C8D522-A2E6-0487-BC85-606E95DEEE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3053" y="11732856"/>
            <a:ext cx="5046109" cy="354042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A451374-6A89-21F3-CCFD-ED8F1191E8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2818" y="5150786"/>
            <a:ext cx="4192507" cy="22691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7598E05-EA3D-B80B-61FF-0F464DA586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4894" y="9565203"/>
            <a:ext cx="4405449" cy="252754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</TotalTime>
  <Words>595</Words>
  <Application>Microsoft Office PowerPoint</Application>
  <PresentationFormat>Custom</PresentationFormat>
  <Paragraphs>130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Gill Sans</vt:lpstr>
      <vt:lpstr>Arial</vt:lpstr>
      <vt:lpstr>Times New Roman</vt:lpstr>
      <vt:lpstr>Verdana</vt:lpstr>
      <vt:lpstr>Blank Presentation</vt:lpstr>
      <vt:lpstr>PowerPoint Presentation</vt:lpstr>
    </vt:vector>
  </TitlesOfParts>
  <Company>Richard Newton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Archibald, Jacqueline</dc:creator>
  <cp:lastModifiedBy>SNOW WHITE</cp:lastModifiedBy>
  <cp:revision>133</cp:revision>
  <cp:lastPrinted>2008-01-21T14:22:53Z</cp:lastPrinted>
  <dcterms:modified xsi:type="dcterms:W3CDTF">2026-05-03T13:24:44Z</dcterms:modified>
</cp:coreProperties>
</file>